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3-23T06:27:06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359">
    <iact:property name="dataType"/>
    <iact:actionData xml:id="d0">
      <inkml:trace xmlns:inkml="http://www.w3.org/2003/InkML" xml:id="stk0" contextRef="#ctx0" brushRef="#br0">19966 9301 0,'0'23'133,"-23"24"-125,23 24 3,0-47 0,0 47-1,0-1-2,0-46 1,0 47 5,0 0-4,-24-1 0,24-46 2,0 47-4,-23 0 2,23-24 1,0 24-2,-24-24 3,24 0-5,0 24 4,-24-24-4,24 0 7,0 1-3,0-1-2,-23 0-1,23 0 7,0-23-8,0 23 4,-24 0-1,24 1 12,0-25-15,0 1 14,0-1 2,0 1-17,0 0 36,-23-1-22,-25-23 61,25 0-71,-48 0 1,-23 24 2,-24-24-9,-95 47 7,-46-23 1,-25-24-3,-22 23 4,46 24-5,0-23 3,1-24-1,70 24-1,-23-24 1,46 23-1,48 1 1,0-1 1,-23 1 0,46 0-1,1-1-2,23 1 1,0-1 4,0 1-3,1 0 3,22-1-6,-22 1 4,22-1-1,-22-23-1,46 24 3,-23 0-4,0-24 2,23 0 1,0 0-1,1 0 0,-1 0 9,1 0-7,-1 0 8,0 0-11,1 0 14,-1 0 15,1 0 3,-1-24 29,24 0-59,-24-23-1,24 0-1,0 23 2,0-46 2,-23-1-5,23 24 2,0-24 3,0-24-6,-24 25 4,24 22-1,-23-22-1,23-1 5,-24 47-7,24-47 1,0 24 3,0 23 0,0-46 1,0 22-5,-24 25 4,24-1-1,0-23-2,-23 23 14,23 1-14,0-1 3,-24 1-1,24-1 4,0 0-6,0 1 2,0-1 1,-23 24-1,23-47 1,0 23 6,-24 24 5,24-23-11,0-1-1,-24 24 12,24-23 27,0-1 1</inkml:trace>
    </iact:actionData>
  </iact:action>
  <iact:action type="add" startTime="56653">
    <iact:property name="dataType"/>
    <iact:actionData xml:id="d1">
      <inkml:trace xmlns:inkml="http://www.w3.org/2003/InkML" xml:id="stk1" contextRef="#ctx0" brushRef="#br0">15293 9938 0,'-23'0'144,"23"24"-136,0-1 30,-24-23-15,24 24-17,0-1 17,0 1-2,0 0 10,0-1-2,0 1-8,-23-1-1,23 1 1,0 0-11,-24-24 10,24 23 9,0 1-9,0-48 133,0 1-142,0-1 1,0-23-3,0 23 20,0 1-16,0-1 14,0 0-4,0 1 3,24 23 37,-24-24-52,23 24 57,1 0-47,-1-23-1,1 23-10,0 0 4,-1 0-7,1 0 3,-1 0-4,1 0 8,0 0-1,-1 0 3,1 0-4,-1 0-6,-23 23 17,24-23-13,0 0 10,-1 0 32,1 0-2,-1 0-11</inkml:trace>
    </iact:actionData>
  </iact:action>
  <iact:action type="add" startTime="59308">
    <iact:property name="dataType"/>
    <iact:actionData xml:id="d2">
      <inkml:trace xmlns:inkml="http://www.w3.org/2003/InkML" xml:id="stk2" contextRef="#ctx0" brushRef="#br0">13759 8522 0,'-23'-24'22,"-1"24"-13,1 0 3,-25 0-3,1 0 9,0 0-3,47 24-9,-47-24 6,0 23-2,-1 24 12,1-23-14,24 0 3,-1-1-1,0 24 0,-23 1-3,24-25 6,-1 24-3,24 1 0,-24-1 0,1-24 1,23 1-2,-24 23 2,24 0 8,0-23-7,0 0-3,0-1 2,0 1-2,0 0 1,0-1 1,0 24-3,0 1 3,24-48 2,-24 47-7,47 0 4,-23-23 2,-1-1-3,1 1 4,-1-1-6,25-23 2,-25 24 4,1 0-4,23-1 4,-23 1-5,23-24 2,0 23 1,-23-23-2,23 0 18,24 0-23,-48 0 6,1 0 0,-1 0 1,25 0-3,-25 0 2,1 0 4,-1 0-7,25-23 4,-25-1-2,24 1 15,-23 23-20,0 0 30,-1-24-28,1 0 6,-1 1 7,1-1-6,-24 1-1,0-1-4,24-23 2,-1 23-1,1-23 2,-24 0 1,23 23-3,-23-23-3,0 0 7,0 23-2,0-23 0,0 23-2,0-47 1,0 24 0,0 24-1,0-25 3,-23-22-3,-1 22 1,1 1 7,23 24-3,-24-25-4,-23 25-1,23-24 4,-23 23-5,0 0 11,23 1-8,1-1-4,-25 24 5,25 0-1,-1 0-1,1 0-2,-1-23 6,0 23-8,1 0 16,-1 0 0,1 0-12,-1 0 9</inkml:trace>
    </iact:actionData>
  </iact:action>
  <iact:action type="add" startTime="61368">
    <iact:property name="dataType"/>
    <iact:actionData xml:id="d3">
      <inkml:trace xmlns:inkml="http://www.w3.org/2003/InkML" xml:id="stk3" contextRef="#ctx0" brushRef="#br0">13972 9749 0,'0'24'53,"23"23"18,-23 24-61,0 47 0,0 23 1,0 25-2,0 46 2,0-94-1,0-47-1,0 0 5,0 0-6,0-24 1,-23-24 1,23 25 0,0-25-4,0 1 4,0-1 5,0 1-6,-24 0 10,24-1-7,-23 1 38,-1-1-10,-23-23 1,23 0-30,-23 0-1,-24 0-1,0 0-1,-47 0 5,-23 0 1,23 0-11,-47 0 9,23 0-1,-23 0-1,-48 0 1,72 0-5,-72 0 4,95 0 3,0 0-4,24 0 3,0 0-3,23 0 1,-24 24-2,25-24 5,-1 24-2,24-24-2,-1 0 1,-22 23 2,46-23-4,-23 0 0,0 24 6,-1-24 7,1 0-14,0 0 15,23 0-16,-23 0 19,24 0-6,-1 0-9,0 0 1,1 0 11,-1 0-4,1 0 2,-1 0 2,0 23-15,1-23 4,-1 0-2,1 0 2,-1 24-3,-23-24 13,0 0-10,-1 0 11,1 0-13,24 0 11,-1 0-10,0 0 2,1 0-4,-1 0 3,1 0 9,-1 0-1,24-71 437,0 0-448,0 24 5,0-24-4,-24 1 0,24 22 5,0-22-7,0 22 2,-23 1 3,23-24-5,0 24 8,-24 0-7,24 0-1,0-24 7,0 47-5,0-47 2,0 48 1,0-24-6,0 23 4,-23 0 2,23-23-2,0 0 0,0 0 10,0 23 1,0-23-15,0 23 14,0-23 5,0 24 1,0-1-2,0 0-4,0 1-1,0-1-7,0 0 29,-24 1-14,24-1 64,-24 24-8,1 0-52,-1 0-22,1 24 1,-25 23 0,25-23 2,-1-1-3,1 25 1,-1-25 0,0-23 1,24 24-1,0-1 7,-23 1 3,-1-24 12,24 24 0,0-48 55,0 0-65,0 1-10,24-1 6,-24-23-7,23 47 0,25-47-3,-48 23 7,23 24-8,1-24 1,-1 1 3,1 23 11,-24-24-13,24 24 1,-24-23 0,23 23 11,-23-24-10,24 24-4,-1 0 15,1 0 39,0 0-33,-24 24 1,23-24-19,1 23 5,-1-23-7,-23 24 3,24-24-5,23 23 7,-47 1-4,47-24 3,24 24-2,-47-1 0,-1 1 1,25 0-1,-1-1 7,-24-23-5,-23 24-2,24-24 10,0 0-10,-1 23 31,1-23-22,-24 24 1,23-24-2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3-23T06:27:06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217">
    <iact:property name="dataType"/>
    <iact:actionData xml:id="d0">
      <inkml:trace xmlns:inkml="http://www.w3.org/2003/InkML" xml:id="stk0" contextRef="#ctx0" brushRef="#br0">4744 7979 0,'-47'0'331,"-24"0"-317,0 0-5,24 0 2,-24 0 0,0 0-2,48 0 1,-48 0 1,0 0-2,24 0 2,0 0-2,-24 0 1,47 0 4,-23 0-7,24 0 3,-1 0 0,0 0 0,1 0 2,-1 0 7,1 0-9,-1 0 11,0 0 8,1 0-6,-1 0 45,1 0-29,-1 0-17,-23 0-12,-24 0 10,24 0-10,-24 0 3,0 0-6,-47 0 4,0 23-1,0-23-1,24 24 4,-24-24-5,47 23 2,0-23 0,24 0 0,-24 24 2,0 0-4,1-1 3,22 1-3,-22-1 3,22-23 1,1 24-4,24 0 0,-1-24 2,0 0-1,24 23 6,-23-23-6,-1 0 1,24 24 0,-23-24 0,23 24 2,0-1-3,-24 24 10,0 1-8,24 22 9,0-46-10,0 47 3,0 23-6,0-47 4,24 95-4,0-24 6,23 24-1,24 23-7,-48-47 9,1 24-4,23-24 0,-23-24 2,-1 48-6,1-48 6,-1-23-2,1 0 0,-24 0 1,24-1-2,-1-46 1,1 23-2,-24 24 4,0-24 9,23 0-15,1-23 17,-24 0-11,24-1 9,-24 1-11,0-1-3,23 1 14,1 0 3,-1-1-6,-23 1 1,24 0 1,0-24-10,23 23 9,24-23-6,-1 0-4,48 0 1,48 0 1,-1 0-5,47 0 9,-70 0-7,23-23 1,-47 23 2,47 0-1,-47 0 2,24 0-3,-1 0 1,25 0 0,-1 0 0,-47 0 2,23 23-3,-70-23 0,24 24 5,-25-24-7,1 23 4,-24-23-4,24 24 5,0-24 1,0 24-6,-24-24 4,24 23-1,0-23-1,-24 0 3,24 0-4,-1 24 3,25-24-1,-48 23 0,47-23 2,1 24-7,70-24 8,0 24-4,24-24 2,24 47 1,23-24-7,-48-23 8,25 24-5,-24-24 5,-71 0-1,47 0-4,0 0 2,-47 0 1,-24 0-1,1 24 1,-72-24-2,48 0 0,0 0 5,-47 0-7,46 0 3,-22 0 1,-25 0-2,24 0 4,-23 0-6,23 0 4,0 0-1,1 0-1,-1 0 4,0-24-5,-23 24 3,23 0-1,0 0-1,-23 0 3,23 0-5,-24 0 2,25 0 4,22-24-3,-46 24 2,47 0-5,0 0 4,-24-23-1,24 23 0,-1-24 1,-46 24 0,47 0-4,0 0 5,-24-23-3,0 23 3,24 0-3,-24-24 0,0 24 2,24 0-1,-47 0 1,46-24-1,-22 24-1,-25 0 4,24 0-5,1-23 3,-1 23 8,-24 0-7,1 0 5,0 0 4,-1 0 0,1 0-11,-1 0 30,-23-24-19,0 1-11,0-1 1,0-23-1,0 0-1,0 23 2,-23-47-2,23-23 3,-24 46-6,-23-46 6,23-71 2,1 23-6,-1 48 3,1-1-3,23 24 2,-24 1 4,24-1-7,0 47 4,0-23-5,0 0 7,0 23 0,0-23-10,0 23 10,0-23-2,0 0-4,0 23 8,0-23-7,0 0 10,0 23-9,0 1 6,0-1-6,0 1-2,0-1 6,0-23-2,0-1 5,0 25-3,0-24 1,0-1-7,0 25 0,-24-48 6,24 0-3,0 0 2,-23-70-4,23 23 2,-24-47 1,24 46-2,-23 25 3,23 47-4,0-24 3,0 24-1,-24 23 0,24-23 3,0 23-5,0 1 2,0-24 0,0 23 0,0 0-3,0-23 4,0 0 9,0 23-9,-24 24 2,24-23-5,0-24 3,-23 23 8,23 0-7,0 1-4,0-1 12,0 0-9,0 1 16,-24 23-11,24-24 1,-23 24 14,-1 0-3,0 0-16,1 0 1,-24 0-6,-1 0 1,25 0 5,-48 24-1,24-1-2,-24 25-1,0-25 0,-23 1 1,-48 0 1,24-1-4,-47 1 6,23-1-3,24 1 3,0 0-5,-23-24 2,23 47 0,-47-47-1,-1 23 4,1 1-5,0-24 2,0 24 1,47-24-3,23 0 4,25 0-4,-1 23 3,-24-23-4,48 0 5,-24 0 1,1 0-4,46 0 2,-47 0-2,0 0 1,48 0-3,-48 0 6,24 0-4,23 0 2,-47 0 0,24 0 0,0 0-6,-24 0 8,24 0-4,0 0 2,-24 0 1,24 0-6,0 0 7,-24 0-2,47 0-2,-47 0 3,0 0-4,48 0 2,-24 0 3,23 24-5,-23-24 2,0 0 0,-1 0 0,1 0 3,0 0-6,0 23 1,-24-23 5,24 0-4,0 0 4,-24 0-5,24 24 3,-1-24-2,-22 0 1,-1 0 2,24 0-3,-1 0 0,-22 0 2,22 0-2,1 0 4,-24 0-9,24 24 9,0-24-1,-24 0-6,48 0 8,-48 23-5,0-23 2,47 0-2,-46 24 2,22-24-1,25 0-1,-24 23 1,23-23-3,-23 0 7,0 0-3,47 24-2,-48-24 0,25 0 1,-1 0 9,1 0-7,-1 0 18,0 0-18,1 0 7,-1 0 33,1 0-14,23 24 95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3-23T06:27:06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320">
    <iact:property name="dataType"/>
    <iact:actionData xml:id="d0">
      <inkml:trace xmlns:inkml="http://www.w3.org/2003/InkML" xml:id="stk0" contextRef="#ctx0" brushRef="#br0">14680 5996 0,'0'-24'112,"0"-23"-91,0 0-12,0-71 0,0-236 0,0-142 3,-24 118-2,24 95 0,0 118-3,0 94 10,0 24-9,0 23 0,0 0 12,0 1 31,0-1-11,-23 24 130</inkml:trace>
    </iact:actionData>
  </iact:action>
  <iact:action type="add" startTime="26006">
    <iact:property name="dataType"/>
    <iact:actionData xml:id="d1">
      <inkml:trace xmlns:inkml="http://www.w3.org/2003/InkML" xml:id="stk1" contextRef="#ctx0" brushRef="#br0">18173 5901 0,'0'-23'162,"0"-1"-128,0 0-19,0-23-6,0 24 4,0-1 0,0-23-6,0 23 4,0-23-1,0 0 0,0 23 1,0-23-3,-24 23 3,24-23-1,0 0 0,0 23 1,-23-46-2,23 22 1,0 25 3,0-1-6,0 1 4,0-25-1,0 1-3,0 0 17,0 23-15,0 1 1,0-25 0,0 25 10,0-24-8,0 23 19,0 0-14,0 1 12,0-1-8,0 1 1,0-1-2,0 0-10,0 1 4,0-24-8,0 23 6,0 0-5,0 1 4,0-1-1,0 1 10,0-1 1,0 0 20,0 1-1</inkml:trace>
    </iact:actionData>
  </iact:action>
  <iact:action type="add" startTime="31187">
    <iact:property name="dataType"/>
    <iact:actionData xml:id="d2">
      <inkml:trace xmlns:inkml="http://www.w3.org/2003/InkML" xml:id="stk2" contextRef="#ctx0" brushRef="#br0">14349 3918 0,'0'-23'42,"0"-1"-21,0 1-1,24-1-7,-24 0 2,24 24-5,-24-23 0,0-1 13,0 1-13,0-1-1,0 0 1,0 1 2,0-1 5,0 1-6,0-1 7,0 0 4,0 1-10,0-1 9,0 0-5,0 1-4,0-1 18,-24 1-9,0 23 19,1 0-22,-24 0-8,23 47 2,-23 24-1,23 23 1,1-70-4,-1 47 3,0-24-3,1-24 3,23 25 2,0-1-6,0 0 13,0-23-7,0 23-8,0 0 8,0-23-3,23 23 1,-23 0-2,24-23 5,-24 23-8,24 0 2,-24-23 6,0-1-5,0 1 2,23 0-2,-23-1 1,0 1 0,24-24 0,-24 23 0,23-23 1,-23 24-1,48 0-2,-25-24 3,1 0 1,-1 0-2,1 0-1,0 0 4,-1 0-8,-23-24 8,24 24-2,-1-24-2,1 24 4,-24-23 5,24-1-8,-1 24 0,-23-23-4,0-1 6,24 0 0,-1 24 7,-23-23-7,24-1 15,-24 0 16,0 1-23,0-1-1,-24 24 41,24-23-46,-23 23 4,23-24 11,-24 24 3,1 0-11,23 47 8,-24-47-19,24 24 2,0-1-3,-24-23 1,24 24-1,0 0 13,0-1-13,0 1 21,0 0-23,24-24 3,-24 23 14,24-23-15,23 24 12,-24-24 1,1 0-14,0 0 3,46-47 1,-46 47-5,23-48 6,0 1-6,1-24 5,-1 24-1,-24 23-2,1-23 3,0-24-4,-24 24 1,23-24 3,1 1-4,-24-1 0,23 47 6,-23-47-5,0 24 1,0 24-1,0-1 3,0 0-3,0 1 1,0-1 1,0 0-2,0 1 21,-23 23-9,23 47 11,-24 71-21,24 24-5,0-1 6,0-46-2,0-1 0,0 1 3,0-48-6,0 24 4,0 0-1,24 23 0,-1-47 2,1 24-3,0 0 1,-24-24-1,23-23 1,-23 23 2,24-47-4,-24 23 2,0 1 7,0 0-2,23-24 45,-23-71-38,0 47-14,0-47 2,0 24 1,-23 0-4,-1 0 7,24 23-6,0-23 12,-23 47-9,23-24 1,-24 24 5,0-23-5,1-1 14,-1 24-4,24-23 50,47-25-62,24-23 0,0 24-1,-47 0 2,23 23 0,-24 1 0,1-24-1,0-1 9,-24 25-7,23-1-2,-23-23-1,0 23 3,0-46-4,0 22 2,0 25-2,0-24 1,0-1 3,0 25-1,0-1-1,-23 1 0,23-1 11,0 0-2,-24 24 32,24 48-22,0 22-16,0 1-7,0-24 6,0 24-1,24-24 0,-24-23-1,0 0 0,0-1-3,23 1 5,1-1-1,-1 1 1,-23 0-3,24-1 12,0 1-12,-24-1 7,0 1 0,23-24-9,1 24 5,-1-24 7,1 23 13,0-23-24,-1 0 24,1 0-10,-1 0 1</inkml:trace>
    </iact:actionData>
  </iact:action>
  <iact:action type="add" startTime="35097">
    <iact:property name="dataType"/>
    <iact:actionData xml:id="d3">
      <inkml:trace xmlns:inkml="http://www.w3.org/2003/InkML" xml:id="stk3" contextRef="#ctx0" brushRef="#br0">15128 3918 0,'0'0'2,"0"-23"37,47 23 13,-47-24-42,24 24 0,23-23-2,-47-1 6,71 24-7,-47 0 4,23-24-1,0 24 0,-47-23 2,47-1-7,-23 24 8,-1-23-2,1 23-4,0 0 7,-1-24 3,1 24 5,-1 0-10,-23-24 4,24 24 4,0 0 12</inkml:trace>
    </iact:actionData>
  </iact:action>
  <iact:action type="add" startTime="36886">
    <iact:property name="dataType"/>
    <iact:actionData xml:id="d4">
      <inkml:trace xmlns:inkml="http://www.w3.org/2003/InkML" xml:id="stk4" contextRef="#ctx0" brushRef="#br0">18031 4438 0,'0'0'3,"0"-24"1,24 1 8,-1-1-1,-23 0-3,24 24 4,0-23 0,-24-1-4,23 24 4,-23-24-3,0 1 0,0-1 14,0 1-8,0-1 10,0 0 23,0 1-29,-23 23 23,-1 23-32,0 1 4,1 0-6,-1 23 2,1-24 7,23 1-2,0 23 2,0-23-8,0 0 15,23-1-16,1-23 2,23 24 22,-23-24-14,-24 23-6,23-23-4,1 0 4,-1 0 5,1 0-8,0 0 3,-1 0 19,1 0-14,-1 0 37,-23 24 6,0 0-39,0-1-9,24 1-5,-24-1 14,24 1-10,-1-24 9,1 0-10,-1 0 10,1 0-8,0 0-4,-1 0 9,1 0-7,-24-47 3,23 47-2,1-24-1,-24-23 0,24 47 0,-24-47 0,0 23 0,0 1 0,0-1 3,0-23 4,0 23-8,0 0 23,0 1-22,0-1 10,23 24 102,-23 24-115,24-1 3,-24 1 1,0 0 2,0-1-7,23-23 7,-23 24 7,24 0-9,0-24 9,-24 23 0,23 1 0,1-24-10,-24 23 10,23-23-9,1 0 9,0 0-8,-1 0 4,1-23-4,-1-1-5,25-23 8,-25 0-7,24-24 3,1 0-1,-25 47 0,-23 1 1,24-24-6,-1 23 19,-23 0-14,24 24 21,-24-23-21,24 23-1,-1-24 2,1 24 29,-1 0-21,-46 0 124,-1 0-132,1 0-2,-1 24-2,-23-1 3,0-23 3,23 48 2,0-25-10,1 24 4,-1-23 3,1 0-2,23-1-3,-24 1 7,24-1 5,0 1-9,24 0 21,-1-24-21,1 0 12,-1 0-14,1 0 24,0 0-26,-1 0 15,1 0 32,-1 0-14,-23-24-27,0 0 24,24 24 8,0-23-12,-24-1 1,23 1-31,-23-1 22,0 0-13,0 1 20,0-1-3,0 71 32,24 48-48,23 47-3,0 46 2,-23-22 2,-1-25-7,1-70 6,0-24-3,-24 24 0,23 0 4,-23-47-6,24 23 5,-24 0-3,0 0 14,0-23-14,0-1 21,0 1-19,0 0 17,0-1-6,-24-23 36,1 0-47,-1 0 19,0 0-11,24-23-7,-23-1 8,23-23-10,0 23-1,0-70 5,0 23-7,0 24 4,0-24-2,0 24 1,0 23 3,0 0-6,0 1 5,0-1-3,0-23 1,0 23 2,0-23-5,0 24 4,23-48-1,-23 24 1,0 23 1,0 0-5,0 1 3,0-1 1,0 1-1,0-1 2,0-23 3,0 23-4,0-23 12,0 23-14,0 1 22,0-1-20,0 0 16,0 1-15,0-1-1,-23 1 10,23-25-2,-24 25 12,24-1-12,0 1-11,0-1 24,0 0-13,0 1 31,-23 23-34,23-24 2,0 1 21,0 46 22,23 24-51,1-23 1,-24 47-4,23-24 6,1 24-4,0-48 2,-24 25-1,23 23 2,1-24 5,-24-24-8,0 1 15,0 0-16,0-1 2,0 1 28,0-1-14,23-46 157,1-1-141,-24 1-19,0-1-2,24 24-8,-1 0 11,1 0-14,-1 0 12,25 24-9,-25-1 10,1-23-4,-1 24-2,-23-1-8,24 1 44,0-24 0,-1 0-20,1-24-12,-24-23-10,0 24 7,23-48-11,-23 0 3,0 24 4,0-48-1,0 1-3,0-1 1,0 48 4,-23-24-4,23 24 2,-24 47-1,24-23 0,0-1 2,-23 0 5,23 1 2,0-1 1,0 71 66,0 1-67,0-1-11,23-24 5,-23 25-4,24-1 0,-24 0 1,23 0 0,1 0 2,-24 1-4,24-1 3,-24-24-4,0 1 6,23 23-2,1-23-2,-1 0 9,-23-1-6,0 1 20,24-24-21,-24 23-3,24-23 2,-1 0 11,1-23-10,-1-1-3,-23 1 2,0-1 0,24 0 0,-24 1 3,24-1 4,-24 0 4,0 1-9</inkml:trace>
    </iact:actionData>
  </iact:action>
  <iact:action type="add" startTime="42702">
    <iact:property name="dataType"/>
    <iact:actionData xml:id="d5">
      <inkml:trace xmlns:inkml="http://www.w3.org/2003/InkML" xml:id="stk5" contextRef="#ctx0" brushRef="#br0">19825 4249 0,'23'-24'133,"1"24"-120,0-23-5,-1-1 2,1 24 0,-1 0-1,1 0 4,-24-24-8,24 24 8,-1 0-5,-23-23 3,24 23 21,-1 0-1,1 0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79773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0-03-23T06:27:06.0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1974">
    <iact:property name="dataType"/>
    <iact:actionData xml:id="d0">
      <inkml:trace xmlns:inkml="http://www.w3.org/2003/InkML" xml:id="stk0" contextRef="#ctx0" brushRef="#br0">7482 3352 0,'0'0'5,"0"0"-5,0 0 6,0 0 1,0 0 1,0 0 2,0 0-1,0 0 0,0 0 0,0 0 0,0 0-1,0 0 3,0 0-3,0 0 1,0 0 0,0 0 0,0 0-2</inkml:trace>
    </iact:actionData>
  </iact:action>
  <iact:action type="add" startTime="12371">
    <iact:property name="dataType"/>
    <iact:actionData xml:id="d1">
      <inkml:trace xmlns:inkml="http://www.w3.org/2003/InkML" xml:id="stk1" contextRef="#ctx0" brushRef="#br0">5924 3328 0,'0'0'7,"0"0"-7,0 0 8,0 0 1,0 0 0,0 0 0,0 0 2</inkml:trace>
    </iact:actionData>
  </iact:action>
  <iact:action type="add" startTime="12485">
    <iact:property name="dataType"/>
    <iact:actionData xml:id="d2">
      <inkml:trace xmlns:inkml="http://www.w3.org/2003/InkML" xml:id="stk2" contextRef="#ctx0" brushRef="#br0">6679 4532 0,'0'0'8,"0"0"-5,0 0 6,0 0-1,0 0 0,0 0 1,0 0 1,0 0-2,0 0 1,0 0 0,48-94 0,70-48 1,0 24 4,23-24-6,-46 1-1,23-1 0,-24 24 2,0 24 1,72-24-1,-25 47 0,-46 0 0,-25 47 0,1 1 0,-24-24 0,-23 23 4,23 24-8,-47-24 7,24 24-6,-24 0 2,23-23 3,-23 23-2,24 0 2,-24 0-5,0 0 5</inkml:trace>
    </iact:actionData>
  </iact:action>
  <iact:action type="add" startTime="14265">
    <iact:property name="dataType"/>
    <iact:actionData xml:id="d3">
      <inkml:trace xmlns:inkml="http://www.w3.org/2003/InkML" xml:id="stk3" contextRef="#ctx0" brushRef="#br0">24852 3635 0,'0'0'7,"0"0"-7,0 0 7,0 0 1</inkml:trace>
    </iact:actionData>
  </iact:action>
  <iact:action type="add" startTime="14328">
    <iact:property name="dataType"/>
    <iact:actionData xml:id="d4">
      <inkml:trace xmlns:inkml="http://www.w3.org/2003/InkML" xml:id="stk4" contextRef="#ctx0" brushRef="#br0">25630 3139 0,'0'0'8,"0"0"-6,0 0 6,71-47 2,-24 0-2,24 0 2,-47 23-1,23 1 0,-23 23 0,-1-24 3,-23 0-6</inkml:trace>
    </iact:actionData>
  </iact:action>
  <iact:action type="add" startTime="14977">
    <iact:property name="dataType"/>
    <iact:actionData xml:id="d5">
      <inkml:trace xmlns:inkml="http://www.w3.org/2003/InkML" xml:id="stk5" contextRef="#ctx0" brushRef="#br0">24073 3257 0,'0'0'7,"0"0"-7,0 0 9,0 0-3,0 0 3,0 0 0,0 0 0,0 0 0,0 0 0,0 0 0,71 95 0,-24-1 1,24-23-2,-48-24 2,24 24 3,-23-47-9,23-1 9,-23 1-5,-1 23 2,1-23-1,0-48-1,23 24 0,24 0 1,-24-23 0,0-25 0,47 1 4,24 0-9,24 0 5,0-24-1,-24 0 3,0 0-3,23-23 2,-23 23-2,0 0 2,0 0-1,-23 24-1,-25 0 2,-22 23-3,-1 1 3,0 23-1,-23-24 2,-1 24-5,1 0 4,-24 0-2,23 0 2,-23 0-2</inkml:trace>
    </iact:actionData>
  </iact:action>
  <iact:action type="add" startTime="20145">
    <iact:property name="dataType"/>
    <iact:actionData xml:id="d6">
      <inkml:trace xmlns:inkml="http://www.w3.org/2003/InkML" xml:id="stk6" contextRef="#ctx0" brushRef="#br0">11281 3069 0,'0'0'7,"0"0"-7</inkml:trace>
    </iact:actionData>
  </iact:action>
  <iact:action type="add" startTime="20202">
    <iact:property name="dataType"/>
    <iact:actionData xml:id="d7">
      <inkml:trace xmlns:inkml="http://www.w3.org/2003/InkML" xml:id="stk7" contextRef="#ctx0" brushRef="#br0">12037 3069 0,'0'0'3,"0"0"3,141 0 5,-23 23-4,-23-23 6,-1 0-3,-23 24-2,94-24 2,24 0-3,-24 0 0,0 0 0,24-24 3,23 1-1,-23 23 1,-24 0-1,24-24 0,24 24 1,-25 0-2,-22-47 2,22 23-2,1 24 3,0-23-5,-47 46 5,23-23-2,0-23 0,24 23-1,-24 0 1,-23 0 1,23 0-1,24-24 1,-24 24-4,-23-24 4,23-23-1,47 24 0,-23 23 0,-24-24 1,-47 0-2,0 1 1,24-1 0,47 24 1,-24-24-3,-47 1 3,-24-1-1,1 1 0,46-1-1,24 24 1,-23-24-1,-24 24 3,-24-23-2,1-24-1,46 23 2,25 0-2,-25 1 2,-23-1-1,0 1 0,47-1 0,24 0 0,-24 24 0,-47-47 0,0 24 1,-47-1-3,-24 0 4,24 24-4,-71-23 3</inkml:trace>
    </iact:actionData>
  </iact:action>
  <iact:action type="add" startTime="20809">
    <iact:property name="dataType"/>
    <iact:actionData xml:id="d8">
      <inkml:trace xmlns:inkml="http://www.w3.org/2003/InkML" xml:id="stk8" contextRef="#ctx0" brushRef="#br0">21689 2077 0,'0'0'4,"0"0"3,0 0 0,0 0 3,0 0-1,0 0 0,0 0 1,0 0-2,0 0 1,0 0 0,0 0 0</inkml:trace>
    </iact:actionData>
  </iact:action>
  <iact:action type="add" startTime="24125">
    <iact:property name="dataType"/>
    <iact:actionData xml:id="d9">
      <inkml:trace xmlns:inkml="http://www.w3.org/2003/InkML" xml:id="stk9" contextRef="#ctx0" brushRef="#br0">22539 12936 0,'0'0'6,"0"0"-6,0 0 10,0 0-4,0 0 3,0 0 1,0 0 0,0 0-4,0 0 3,0 0 1,0 0-1</inkml:trace>
    </iact:actionData>
  </iact:action>
  <iact:action type="add" startTime="24265">
    <iact:property name="dataType"/>
    <iact:actionData xml:id="d10">
      <inkml:trace xmlns:inkml="http://www.w3.org/2003/InkML" xml:id="stk10" contextRef="#ctx0" brushRef="#br0">23082 13172 0,'0'0'2,"0"0"3</inkml:trace>
    </iact:actionData>
  </iact:action>
  <iact:action type="add" startTime="24310">
    <iact:property name="dataType"/>
    <iact:actionData xml:id="d11">
      <inkml:trace xmlns:inkml="http://www.w3.org/2003/InkML" xml:id="stk11" contextRef="#ctx0" brushRef="#br0">23270 13219 0,'0'0'5,"0"0"2,0 0 1,0 0 1,24-118 0,70-24 1,72-46 3,-25-1-7,119-94 4,47 23-2,-71 24 1,-48 94 0,143-141-1,-95 70 1,-95 48 2,-70 94-4,-24 1 2,-23 22 1,0 25-2,-1-1 3,-23 1-4,24-1 1,-24 24 0,0 0 2,23 0 0</inkml:trace>
    </iact:actionData>
  </iact:action>
  <iact:action type="add" startTime="36796">
    <iact:property name="dataType"/>
    <iact:actionData xml:id="d12">
      <inkml:trace xmlns:inkml="http://www.w3.org/2003/InkML" xml:id="stk12" contextRef="#ctx0" brushRef="#br0">3588 14565 0,'0'0'6,"0"0"-6,0 0 8,0 0 2,0 0-3,0 0 2,0 0 1,0 0-2,0 0 2,0 0-1,0 0 0,0 0 0,0 0 0,0 0 1,0 0-2,23-95 1,1-23 0,70 0 5,48 24-9,-1 23 4,-46 0-1,-24 24 3,-24 0-4,0 0 3,0-1-1,24 1 0,0 0-1,23 0 2,1-1-1,23 25 0,-48-1 1,1 1-2,-24-25 1,1 25 0,-25-1 0,1 1 0,-1-1 0,1 0 1,-24 24-3,24 0 1,-24-23 1,23 23 2,-23 0-3,0 0 2,0 0-2,0 0 1</inkml:trace>
    </iact:actionData>
  </iact:action>
  <iact:action type="add" startTime="37456">
    <iact:property name="dataType"/>
    <iact:actionData xml:id="d13">
      <inkml:trace xmlns:inkml="http://www.w3.org/2003/InkML" xml:id="stk13" contextRef="#ctx0" brushRef="#br0">4390 13054 0,'0'0'4,"0"0"4,0 0-2,0 0 2,0 0 2,0 0 0,0 0-2</inkml:trace>
    </iact:actionData>
  </iact:action>
  <iact:action type="add" startTime="37550">
    <iact:property name="dataType"/>
    <iact:actionData xml:id="d14">
      <inkml:trace xmlns:inkml="http://www.w3.org/2003/InkML" xml:id="stk14" contextRef="#ctx0" brushRef="#br0">5145 12936 0,'0'0'3,"0"0"4,0 0 2,0 0 0,0 0-1</inkml:trace>
    </iact:actionData>
  </iact:action>
  <iact:action type="add" startTime="38195">
    <iact:property name="dataType"/>
    <iact:actionData xml:id="d15">
      <inkml:trace xmlns:inkml="http://www.w3.org/2003/InkML" xml:id="stk15" contextRef="#ctx0" brushRef="#br0">4130 13290 0,'0'0'6,"0"0"-6,0 0 12</inkml:trace>
    </iact:actionData>
  </iact:action>
  <iact:action type="add" startTime="38252">
    <iact:property name="dataType"/>
    <iact:actionData xml:id="d16">
      <inkml:trace xmlns:inkml="http://www.w3.org/2003/InkML" xml:id="stk16" contextRef="#ctx0" brushRef="#br0">4366 13266 0,'0'0'1,"0"0"4,0 0 5,0 0-1,0 0 0,0 0 0,189-23 1,-24-24-1,-47-1 0,-47 1 0,0 24 0,0-25 0</inkml:trace>
    </iact:actionData>
  </iact:action>
  <iact:action type="add" startTime="38388">
    <iact:property name="dataType"/>
    <iact:actionData xml:id="d17">
      <inkml:trace xmlns:inkml="http://www.w3.org/2003/InkML" xml:id="stk17" contextRef="#ctx0" brushRef="#br0">5688 12959 0,'0'0'3,"0"0"4,0 0 2,0 0 0,0 0 0,0 0 0,0 0 1,0 0-1,0 0-1</inkml:trace>
    </iact:actionData>
  </iact:action>
  <iact:action type="add" startTime="38550">
    <iact:property name="dataType"/>
    <iact:actionData xml:id="d18">
      <inkml:trace xmlns:inkml="http://www.w3.org/2003/InkML" xml:id="stk18" contextRef="#ctx0" brushRef="#br0">5169 13337 0,'0'0'2,"0"0"-2,0 0 4,0 0 4,0 95 3,0-25-3,0 1 1,0-24-1,0 24 2,-24 0 0,24-24-2,0 1 3,0-1-5,0 24 4,0-24-1,0 0-1,0 0 2,0-23-1,0-1 0,0 1 0,0 0 2,0-24-1,0 0-5,0 0 3</inkml:trace>
    </iact:actionData>
  </iact:action>
  <iact:action type="add" startTime="39468">
    <iact:property name="dataType"/>
    <iact:actionData xml:id="d19">
      <inkml:trace xmlns:inkml="http://www.w3.org/2003/InkML" xml:id="stk19" contextRef="#ctx0" brushRef="#br0">2124 15533 0,'0'0'9,"0"0"-9,0 0 6,0 0 3,0 0 1,0 0-2,-23 70 1,23-22-1</inkml:trace>
    </iact:actionData>
  </iact:action>
  <iact:action type="add" startTime="39608">
    <iact:property name="dataType"/>
    <iact:actionData xml:id="d20">
      <inkml:trace xmlns:inkml="http://www.w3.org/2003/InkML" xml:id="stk20" contextRef="#ctx0" brushRef="#br0">2880 15155 0,'0'0'6,"0"0"0,0 0 1,0-71 4,0-23-3,0 23 1,0-71 4,0-23-6,0 47 2,0 23 1,0 1-2,0 23 1,0 24 0,0 0-1,0 0 2,0 23 1,0 0-4,0 24 3,0 0-4,0 24 5,0 0-3,0-1 1,23 24 0,-46 24 1,23 0-2,0 0 1,0 0 2,0-1-4,0-22 4,0 23-4,0-1 6,0 1-9,0 24 6,0 70 0,0 24-3,0-24 3,0-47-1,0-24 4,0 1-7,0-24 3,0-24-1,0-24 2,0 25-3,0-25 2,0 1 0,0-24 0</inkml:trace>
    </iact:actionData>
  </iact:action>
  <iact:action type="add" startTime="40203">
    <iact:property name="dataType"/>
    <iact:actionData xml:id="d21">
      <inkml:trace xmlns:inkml="http://www.w3.org/2003/InkML" xml:id="stk21" contextRef="#ctx0" brushRef="#br0">2880 14399 0,'0'0'3,"0"0"1,0 0 5,0 0 0,0 0-2,0 0 2,0-47 0</inkml:trace>
    </iact:actionData>
  </iact:action>
  <iact:action type="add" startTime="40300">
    <iact:property name="dataType"/>
    <iact:actionData xml:id="d22">
      <inkml:trace xmlns:inkml="http://www.w3.org/2003/InkML" xml:id="stk22" contextRef="#ctx0" brushRef="#br0">2124 14163 0,'0'0'1,"0"0"1,0 0 8,0 71-2,0 24 0,0 23 3,0-48-4,0 25 4,-23-1-1,23 1 1,0-24-4,0 23 10,0-23-16,0-24 7,23 0 1,-23-23 1,0 23-1,71-23 0,47-48-1,24-23 4,-24 0-7,-24-48 7,-47-70-5,24-24 3,-47-23-1,-1 70 0,1-23-2,0 47 3,-24 23-1,0 1-1,0 23 1,0 24 4,0 23-7,0 24 1,0-23 4,0-1-1,0 0-1,0 1 2,0 23-3,0 0 0,0-24 3,0 24-2,0 0-4,0 0 4,0 0 1,0 24 1,0-24-4,0 0 2,0 0 0,0 0 1,0 0-2,0 23 2,0-23-2,0 0 2,0 24 2,0 0-5,0-24 3,0 0-4,0 0 3,0 23 2,0 1-3,0-24 2,0 0-2,0 0 0,0-24 0,-24 24 3,24 0-4,-165 24 4,23-1 0,48 48-1,-1 0-1,25 24 0,22-1 1,1-23-1,24 47-4,-1-24 4,24-23 0,-24-24-1,24 24 1,-23-24 0,23 1 2,0-1-3,0 0 1,0 24-1,0 0 2,0-24 2,0-47-7,165 47 7,-23-23-6,-24-24 4,-24 0-1,-23 0 1,-48-24-2,25 24 1,-25-24 0,1-23 0,-1 24 0,-23-25 0,24-22 0,-24-25 0,0-47-2,24-46 3,-24-1 1,0 47-5,0 48 5,0-1-1,0 48-2,23 0 0,-23-24 2,0 47 0,-23 1-4,23-1 4,0 48-2,0-24 1,0 0-1,0-24 5,0 24-7,0 24 6,0-1-4,0 1 1,0 0 0,0 23-1,0 24 2,0 94-1,0 0 1,0 24-2,0-24 3,0 24-5,0 0 3,0 23 0,0 1 2,0-48-3,0-23 0,0-1 1,0-46 0,0-1 0,0 1 0,0-25-1,0 25 2,0-48-1,0 0 1,0 1-2,0-25 1,0 1 1,0-1-2,0-23 0,0 24 2,0-24-2,0 0 1,0 0 2,0 0-5,0-24 8,0-23-6,0-24 2,23 0-2,1 1 1,47-25 0,-1-23 1,1-23-1,24-1 2,-1 0-7,-47 48 6,24-1-2,-47 25 4,23-1-7,-24 47 6,1-23-4,-24 23 4,24 1-3,-24-1 1,23 24 0,-23-23 0,0 23-1,0 23 2,0-46-1</inkml:trace>
    </iact:actionData>
  </iact:action>
  <iact:action type="add" startTime="54350">
    <iact:property name="dataType"/>
    <iact:actionData xml:id="d23">
      <inkml:trace xmlns:inkml="http://www.w3.org/2003/InkML" xml:id="stk23" contextRef="#ctx0" brushRef="#br0">5169 6940 0,'0'0'6,"0"0"-6,0 0 8,0 0 2,0 0-4,0 0 3,0 0 0</inkml:trace>
    </iact:actionData>
  </iact:action>
  <iact:action type="add" startTime="54442">
    <iact:property name="dataType"/>
    <iact:actionData xml:id="d24">
      <inkml:trace xmlns:inkml="http://www.w3.org/2003/InkML" xml:id="stk24" contextRef="#ctx0" brushRef="#br0">5900 6964 0,'0'0'1,"0"0"6,0 0 0,0 0 1,0 0 1,0 0 1</inkml:trace>
    </iact:actionData>
  </iact:action>
  <iact:action type="add" startTime="54535">
    <iact:property name="dataType"/>
    <iact:actionData xml:id="d25">
      <inkml:trace xmlns:inkml="http://www.w3.org/2003/InkML" xml:id="stk25" contextRef="#ctx0" brushRef="#br0">6703 6987 0,'0'0'4,"0"0"2,0 0 4</inkml:trace>
    </iact:actionData>
  </iact:action>
  <iact:action type="add" startTime="54605">
    <iact:property name="dataType"/>
    <iact:actionData xml:id="d26">
      <inkml:trace xmlns:inkml="http://www.w3.org/2003/InkML" xml:id="stk26" contextRef="#ctx0" brushRef="#br0">7435 6964 0,'0'0'6,"0"0"0</inkml:trace>
    </iact:actionData>
  </iact:action>
  <iact:action type="add" startTime="54662">
    <iact:property name="dataType"/>
    <iact:actionData xml:id="d27">
      <inkml:trace xmlns:inkml="http://www.w3.org/2003/InkML" xml:id="stk27" contextRef="#ctx0" brushRef="#br0">8213 7034 0,'0'0'1,"0"0"4,0 0 3</inkml:trace>
    </iact:actionData>
  </iact:action>
  <iact:action type="add" startTime="54728">
    <iact:property name="dataType"/>
    <iact:actionData xml:id="d28">
      <inkml:trace xmlns:inkml="http://www.w3.org/2003/InkML" xml:id="stk28" contextRef="#ctx0" brushRef="#br0">8945 6916 0,'0'0'3,"0"0"5,0 0 0,165-23 1,-47 23-1,-23 0 5,-72 0-5,72-24 1,-1 1-1,71-1 1,24 0 0,-24 24 1,-70 0-3,-25-23 6,1 23-7</inkml:trace>
    </iact:actionData>
  </iact:action>
  <iact:action type="add" startTime="54892">
    <iact:property name="dataType"/>
    <iact:actionData xml:id="d29">
      <inkml:trace xmlns:inkml="http://www.w3.org/2003/InkML" xml:id="stk29" contextRef="#ctx0" brushRef="#br0">11211 6728 0,'0'0'5,"0"0"2,0 0 2,0 0 0,0 0 0</inkml:trace>
    </iact:actionData>
  </iact:action>
  <iact:action type="add" startTime="54979">
    <iact:property name="dataType"/>
    <iact:actionData xml:id="d30">
      <inkml:trace xmlns:inkml="http://www.w3.org/2003/InkML" xml:id="stk30" contextRef="#ctx0" brushRef="#br0">11966 6609 0,'0'0'3,"0"0"-3,0 0 10,0 0-3,0 0 2,0 0 0,0 0 1,0 0-2,0 0 2,0 0-1,0 0 0,0 0 0,0 0 0,0 0 0,0 0-1,0 0 2,0 0-2,0 0 2</inkml:trace>
    </iact:actionData>
  </iact:action>
  <iact:action type="add" startTime="56610">
    <iact:property name="dataType"/>
    <iact:actionData xml:id="d31">
      <inkml:trace xmlns:inkml="http://www.w3.org/2003/InkML" xml:id="stk31" contextRef="#ctx0" brushRef="#br0">19636 9135 0,'0'0'3,"0"0"2,0 0 1,0 0 4,0 0-1,0 0-1,0 0 2,0 0-1,0 0 0,0 0 0,0 0 0,0 0 0,0 0 0,0 0 0,0 0 2,0 0-5,24 48 4</inkml:trace>
    </iact:actionData>
  </iact:action>
  <iact:action type="add" startTime="56803">
    <iact:property name="dataType"/>
    <iact:actionData xml:id="d32">
      <inkml:trace xmlns:inkml="http://www.w3.org/2003/InkML" xml:id="stk32" contextRef="#ctx0" brushRef="#br0">19966 9985 0,'0'0'5,"0"0"-1,0 0 5,24 47 0,-24 1 0,0-1 0,24 0 0,-24 0 0,23 0 0,-23 24 3,24-24-5,-1 1 2,-23-1-1,24 0 2,-24-23-1,24 23 0,-24-24 0,23 1 1,-23 0-1,0-24-1,24 23 2,-24-23-2,0 0 1,0 0 1,-24 0-2</inkml:trace>
    </iact:actionData>
  </iact:action>
  <iact:action type="add" startTime="57379">
    <iact:property name="dataType"/>
    <iact:actionData xml:id="d33">
      <inkml:trace xmlns:inkml="http://www.w3.org/2003/InkML" xml:id="stk33" contextRef="#ctx0" brushRef="#br0">19518 8781 0,'0'0'5,"0"0"0,0 0 6,0 0-7,0 0 7,0 0-3,0 0 0,0 0 1,0 0 1,0 47 2,0 24-7,0 0 5,0-24-3,0 24 3,24-24-2,-24 24 6,23-24-4,1 24-2,-1-24 3,25 1-7,-25-25 7,1 48-4,23 0 3,0 0-1,0-1 1,-23 1-2,23 24 1,-23-24-1,23-1 0,-23 1 1,23 0 0,0-24 1,-23 0 1,-1 1-5,1-1 4,-24-24 1,23 25-2,1-25 0,-24 1 1,0-1-1,24-23-4,-24 24 6,0-24-3,0 0 1,0 24 0,0-24-1,0 0 0</inkml:trace>
    </iact:actionData>
  </iact:action>
  <iact:action type="add" startTime="58120">
    <iact:property name="dataType"/>
    <iact:actionData xml:id="d34">
      <inkml:trace xmlns:inkml="http://www.w3.org/2003/InkML" xml:id="stk34" contextRef="#ctx0" brushRef="#br0">18763 10009 0,'0'0'4,"0"0"3,0 0 3,0 0-1,0 0 0,0 0 0,0 0 0,0 0 0,0 0-1,0 0 2,0 0-1,0 0 0,0 0 0,0 0 0,0 0 0,94 47 0,1 0-1,23 0 2,-24 1 2,-23-1-5,0 0 2,-24-23 0,47 23 1,1-24-2,23 1 1,0 0 0,0-1 2,-48 1-5,1-24 4,-24 23-2,1-23 2,-1 0-3,-24 24 4,-23-24-3,24 0 1,0 0 0,-24 0-1,23 0 3,-23 0-3,0 0 1,0 0 0,0 0 0,0-24 1,0 1-1,24-24-1,-24 47 1</inkml:trace>
    </iact:actionData>
  </iact:action>
  <iact:action type="add" startTime="59663">
    <iact:property name="dataType"/>
    <iact:actionData xml:id="d35">
      <inkml:trace xmlns:inkml="http://www.w3.org/2003/InkML" xml:id="stk35" contextRef="#ctx0" brushRef="#br0">20273 9395 0,'0'0'13,"0"0"-12,0 0 1,0 0 3,0 0 5,0 0-1,0 0 0,0 0 0,0 0-1,0 0 1,0 0 0,0 0 1,0 0-1,0 0 0,0 0-1,0 0 3,0 0-3,0 0 1,0 0 0,0 0 0,0 0 0,0 0 0,0 0 0,0 0 0,0 0 0,0 0 0,0 0 0,0 0 0,0 0 1,0 0-2,0 0 1,0 0 0,0 0 0,0 0 0,0 0 0,0 47 0,0 24-1,0 23 2,0 1-1,0-24 4,0 23-4,0 1-1,0-1 2,0-23-3,0 23 3,-23-23-3,23 23 1,-24-23 4,0-24-1,1 1 0,-1-1-9,24-24 7,-23 25 2,-1-25-2,24 1 0,-24 0-1,24-24 0,0 23 1,0-23 0,-23 0 0,46 0 1,-23 24-2</inkml:trace>
    </iact:actionData>
  </iact:action>
  <iact:action type="add" startTime="61423">
    <iact:property name="dataType"/>
    <iact:actionData xml:id="d36">
      <inkml:trace xmlns:inkml="http://www.w3.org/2003/InkML" xml:id="stk36" contextRef="#ctx0" brushRef="#br0">20273 8286 0,'0'0'7,"0"0"-4,0 0 3,0 0 2,0 0 3,0 0-3,0 0-1</inkml:trace>
    </iact:actionData>
  </iact:action>
  <iact:action type="add" startTime="61565">
    <iact:property name="dataType"/>
    <iact:actionData xml:id="d37">
      <inkml:trace xmlns:inkml="http://www.w3.org/2003/InkML" xml:id="stk37" contextRef="#ctx0" brushRef="#br0">20155 9159 0,'0'0'6,"0"0"0,0 0 1,0 0 3,0 0 0,0 0-3,0 0 3,0 0-1,0 0-1,0 0 1,0 0 1,0 0 0</inkml:trace>
    </iact:actionData>
  </iact:action>
  <iact:action type="add" startTime="62543">
    <iact:property name="dataType"/>
    <iact:actionData xml:id="d38">
      <inkml:trace xmlns:inkml="http://www.w3.org/2003/InkML" xml:id="stk38" contextRef="#ctx0" brushRef="#br0">20674 10009 0,'0'0'5,"0"0"1,0 0 2,0 0 1,0 0-1,0 0 2,0 0-1,0 0 2,0 0-5,0 0 4,0 0-1,0 0 0,71-118-1,0 0 2</inkml:trace>
    </iact:actionData>
  </iact:action>
  <iact:action type="add" startTime="64074">
    <iact:property name="dataType"/>
    <iact:actionData xml:id="d39">
      <inkml:trace xmlns:inkml="http://www.w3.org/2003/InkML" xml:id="stk39" contextRef="#ctx0" brushRef="#br0">20651 8215 0,'0'0'7,"0"0"-7,0 0 7,0 0 2,0 0-1,0 0 3,0 0-5,0 0 5,0 0-3,0 0 0,0 0 2,0 0-1,-71 0 0,24 0 0,0 0 0,23 23 0,-23-23 1,23 24-2,1-24 2,-1 24-2,0-1 1,24 1 0,-23-1 2,23 1-3,0 0-1,-24 23 3,24-24 0,0 1-1,0 23-1,0-23 1,0 23 1,0-23-2,0-1 2,0 1-1,0-1 1,0-23-3,0 24 5,24-24-5,-24 0 1,23 0 1,-23 0 0,24 0 0,0 0 1,-24-24-2,23 1 2,1-1-1,-1 1-1,1-1 2,23 0-3,-23-23 3,-1 0-1,1 23 0,0 1 0,-1-24 1,1 23-2,-24 0 1,23 1 0,-23 23-1,24-24 2,-24 24-2,0-23 3,24 23-3,-24 0 0,0 0 1,23 23 1,-23 1-1,24-1 1,-24 1-2,23 47 1,-23-24 0,24 47 0,0-23 1,-1 24-2,-23-1 1,24 0 0,-1 1 0,1-24 0,-24 0 0,0-24 0,24 24 0,-24-48 0,0 24 0,23 1 1,-23-25-2,0 1 2,0-1-3,0-23 3,0 24-1,0-24-1,0 0 2,0 24-1,0-24 0,0 0 0,0-24 0,24 0-1,-24 1 1,23-24 1,1-1-1,0-46 0,-1 23 0,24-23 0,-23-1 0,23 1 2,0 23-4,-23-23 2,23 23 0,0-24 0,-23 48 1,23-24-2,-23 1 1,23 22 1,-23 25-2,-1-24 1,24 23 0,-23 0 3,-24 24-6</inkml:trace>
    </iact:actionData>
  </iact:action>
  <iact:action type="add" startTime="77688">
    <iact:property name="dataType"/>
    <iact:actionData xml:id="d40">
      <inkml:trace xmlns:inkml="http://www.w3.org/2003/InkML" xml:id="stk40" contextRef="#ctx0" brushRef="#br0">25654 9183 0,'0'0'8,"0"0"-6,0 0 3,0 0 5,0 0-2,0 0 1,0 0 0,24 70 0,-1-22 0,-23-1 0,24 24 0,-1-1-1,-23 1 5,0 0-3,24 23-2,-24 1 3,0-1-7,24 1 4,-24-1 1,0 1 2,23-1-2,-23-23 0,0 23-1,0 1 2,0-25-1,0 25-1,0-1 2,0-23-1,0 0 0,0 0 0,24 0 1,-24-24-1,0-24 0,0 1-2,0 0 3,0-1-2,0 1 1,23-24 1,-23 0-1,0 0 2,0 0-4</inkml:trace>
    </iact:actionData>
  </iact:action>
  <iact:action type="add" startTime="78440">
    <iact:property name="dataType"/>
    <iact:actionData xml:id="d41">
      <inkml:trace xmlns:inkml="http://www.w3.org/2003/InkML" xml:id="stk41" contextRef="#ctx0" brushRef="#br0">25465 9183 0,'0'0'6,"0"0"1,0 0-1,0 0 1,0 0 2,0 0 0,0 0 1,0 0-1,0 0 0,0 0 0,0 0 0,0 0 0,71-48 0,23 1 0,1 0 0,-1 23 3,24-23-5,-23 23 1,-1-23 2,24 24-2,0-1 3,0 0-3,0-23 0,0 24 1,47-25 1,1 25-2,-1-1 2,-24-23-2,25 23 3,-25 1-3,24-1 0,1 1 1,-25 23 0,1-24 1,-1 0-2,1 1 2,0-1-2,-48 1 2,24-1-2,-24 0 0,1 1 1,-1-1 1,1 1-2,-25-1 3,25 0-4,-24 24 3,-24-23-1,-24 23 0,25 0 1,-25-24-3,1 24 4,-1 0-3,1 0 3,0 0-3,-24 0 1,0 0-2,23 24 3,-23-24-1,0 23 0,0 1 1,24 23-2,-24-23 2,0 23-2,0-23 2,0 23-1,0 0 0,0 24 0,23 23 0,-23 1 1,0-1-1,0 24 3,24-24-5,-24 25 3,0-25-1,0 0-1,24 1-2,-24-1 5,0 1-1,0-1-2,0 0 3,0-23-1,23 0-5,-23 0 4,0-24 0,-23-23-1,23 23 2,0-23-2,0-1 3,-24 1-3,0-1 0,1 1 1,-24-24 1,-1 24-1,-22-1 0,-25 1 2,1-1-4,-1 1 5,-23-24-7,-47 47 5,-24-23-2,24 23 3,-24-23-3,1 23 0,-1 0 1,0 0 1,0 1-2,0-1 1,1 24 0,-1-24 0,0 0 1,24-23-2,-24 23 0,24 0 3,23-23-2,-23 23 0,23-24-1,24 1 2,24 0-1,23-24 2,0 23-4,0 1 3,24-24 0,24 0-3,-1 23 2,0-23-1,24 0 3,-23 0-3,23 0 0,0 0 2,0 0-1</inkml:trace>
    </iact:actionData>
  </iact:action>
  <iact:action type="add" startTime="80002">
    <iact:property name="dataType"/>
    <iact:actionData xml:id="d42">
      <inkml:trace xmlns:inkml="http://www.w3.org/2003/InkML" xml:id="stk42" contextRef="#ctx0" brushRef="#br0">26692 8640 0,'0'0'7,"0"0"-7,0 0 8,0 0-2,0 0 2,0 0 4,24 70-6,-24 25 4,24 23-2,-1-24 3,1 1-3,-1-1 4,1 1-2,0-1-1,-24 0-1,23-23 0,1 24 1,-24-1 1,23 0-1,-23 25-1,0-25-1,0-23 4,24 23-3,-24-23 2,0-24-2,0 0 0,24 24 3,-24-24-3,0 1 0,23-1 2,-23 0 0,24 0-1,-24 1 0,24-25-2,-24 24 3,23-23 0,1 0-3,-1-1 4,1 24-3,0-23 0,-24-24 2</inkml:trace>
    </iact:actionData>
  </iact:action>
  <iact:action type="add" startTime="80796">
    <iact:property name="dataType"/>
    <iact:actionData xml:id="d43">
      <inkml:trace xmlns:inkml="http://www.w3.org/2003/InkML" xml:id="stk43" contextRef="#ctx0" brushRef="#br0">28581 8545 0,'0'0'2,"0"0"-1,0 0 5,0 0 3,0 0-1,0 0 0,0 0 2,0 0-2,0 47 2,0 24-1,23 0-1,-23 0 2,24 23 2,-24 1-2,0-1-5,23 1 5,-23-25 0,0 25-1,0-24-1,0 23 1,0 0 2,24-23-3,-24 24 0,0-1 1,24 1 0,-24-25 0,0 1 0,23 0 0,-23-24-2,0 0 2,0 1 2,24-25-2,-24 1 1,0 23-1,0-23 0,0-24-2,0 23 3,0-23-2,0 24 1,0-24-1,0 0 1,0 0 0</inkml:trace>
    </iact:actionData>
  </iact:action>
  <iact:action type="add" startTime="83447">
    <iact:property name="dataType"/>
    <iact:actionData xml:id="d44">
      <inkml:trace xmlns:inkml="http://www.w3.org/2003/InkML" xml:id="stk44" contextRef="#ctx0" brushRef="#br0">26220 10552 0,'0'0'9,"0"0"-9,0 0 10,0 0-2,0 0-1,0 0 2,0 0-1,0 0 1,0 0 2,0 0-4,0 0 2,0 0 0,0 0 0,0 0 0,0 0 0,0 0-1,0 0 2,24-48-2,-24-22 2,0 22-1,24-22-1,-24-1 1,0-24 2,0 1-1,0 0-1,0 23 3,0-24-4,0 48 1,0-47-1,0 46 0,0-22 0,0-1 2,0-24-3,0 25 4,0 22-2,-24-22-1,0 22 4,1 1-7,-1 23 6,1 1-3,-25-1 1,25 24 0,-24 0 0,-1 24 0,1-1 0,24 1-1,-1 23 1,0-23 1,1 23-1,-1 0 1,24 1-3,0-1 2,0 24 0,0-24 2,24 24-4,-24-1 3,23-22-3,1 22 4,0-22-2,-1-1 0,24 24 2,-23-24-5,0 0 4,-1 0-1,1-23-1,23 23 2,-23-23-1,-1-1 0,1 1 0,-1 0 0,1-1 1,0-23-3,23 0 2,-24 0 1,25 0-1,-1-47 0,0 23-1,0-23 1,-23 24 1,23-25 2,-23 25-6,-1-1 3,-23 24 1</inkml:trace>
    </iact:actionData>
  </iact:action>
  <iact:action type="add" startTime="84905">
    <iact:property name="dataType"/>
    <iact:actionData xml:id="d45">
      <inkml:trace xmlns:inkml="http://www.w3.org/2003/InkML" xml:id="stk45" contextRef="#ctx0" brushRef="#br0">29194 9584 0,'0'0'5,"0"0"-2,0 0 6,0 0 1,0 0-1,0 0 0,0 0 0,0 0 0,0 0 0,0 0 0,0 0 0,0 0 0,0 0 0,0 0 0,0 0 1,0 0-2,24-47 1,-1-1 0,1 1 0,0 0-1,-24 0 2,23 0-2,-23-1 2,0 25 2,0-24 0,0 23-6,0 0 3,0-23 0,0 23 0,0 24-3,-23-23 3,23-1 1,0 24 0,0 0 0,0-23-3,0 23 1,0 0 0,0 0 1,-24 0 1,24 0-1,0 0 0,0 23 1,0-23-2,-24 24 1,24-1 0,0 25 1,0-25-1,0 1 0,0 0 1,0-1-1,24-23 1,-24 24-3,0-1 2,24-23 1,-24 0-3,23 0 3,1 0-1,-24 0-1,23 0 2,1 0-1,0 0 0,-24 0-1,23 0 2,-23 0-2,24 0 1,-24 0 0,23 0 1,-23-23-1,0 23-1,0 0 1,0 0 0,0 0 0,-23 0-1,23 0 1,0 23 3,-24-23-5,24 24 3,-23 0-2,23 23 2,-24-24 0,24 1-3,-24 0 3,24-1 1,0 24-5,0-23 4,0 0-1,0-1-1,0 1 2,0-1 3,0 1-7,24 0 5,-24-1-2,24 1-4,-24-24 6,23 23-1,1-23-3,-1 24 1,25-24 2,-25-24 0,24 24-2,-47 0 0,24-23 2</inkml:trace>
    </iact:actionData>
  </iact:action>
  <iact:action type="add" startTime="91978">
    <iact:property name="dataType"/>
    <iact:actionData xml:id="d46">
      <inkml:trace xmlns:inkml="http://www.w3.org/2003/InkML" xml:id="stk46" contextRef="#ctx0" brushRef="#br0">22374 11543 0,'0'0'7,"0"0"-6,0 0 7,0 0-3,0 0 3,0 0 1,0 0 0,0 0 1,0 0-2,0 0 2,0 0-1,0 0 0,0 0-1,0 0 2,-48 0-2,1-23 1,-24 23 1,24-24-1,0 24 3,0 0-6,0 0 5,23-24-4,-23 24 3,23 0-1,1 24 0,-1-24 1,0 0-2,1 24 1,23-1 0,-24-23-1,24 24 1,-23-24 2,23 23-3,0-23 0,0 24 2,-24-24 0,24 24-2,0-1 1,0 1 0,0-1 0,0 1 0,0-24-1,-24 47 3,24-23 0,0-1-5,0-23 2,0 24 2,0 0-3,24-24 3,-24 23 0,0 1-1,0-24-1,0 23 2,0-23-2,0 24 2,0-24-2,0 24 3,24-24-4,-24 23 3,0 1-1,23-1 0,1-23 1,-1 24-1,25-24-1,-25 0 1,24 24 0,-23-24 0,23-24 0,-23 24 1,23 0-2,0-24 1,-23 1-1,-1 23 2,1-24-2,0 24 1,-1-23 2,-23-1-3,24 24 1,-24-24 0,0 1 1,0-1-3,0 1 3,0-1-2,-24 0 0,24 1 2,0-1 1,-23 24-3,-1-23 0,0-1 2,1 0-1,-1 24-1,1-23 1,-25-1 1,48 24-2,0 0 1,-23 0 0</inkml:trace>
    </iact:actionData>
  </iact:action>
  <iact:action type="add" startTime="95550">
    <iact:property name="dataType"/>
    <iact:actionData xml:id="d47">
      <inkml:trace xmlns:inkml="http://www.w3.org/2003/InkML" xml:id="stk47" contextRef="#ctx0" brushRef="#br0">25300 7459 0,'0'0'7,"0"0"-7,0 0 11,0 0-6,0 0 3,0 0 2,0 0-1,24 71 0,-1 24-1,1-1 1,-1-23 1,1 23 1,0 1-3,-1-25 0,1 1 2,-1-24-2,1 1 1,-24-1 1,24 0 0,-24-23-2,23 23-1,-23-23 4,0-1-1,0 1-2,0-1 0</inkml:trace>
    </iact:actionData>
  </iact:action>
  <iact:action type="add" startTime="95944">
    <iact:property name="dataType"/>
    <iact:actionData xml:id="d48">
      <inkml:trace xmlns:inkml="http://www.w3.org/2003/InkML" xml:id="stk48" contextRef="#ctx0" brushRef="#br0">24852 8616 0,'0'0'3,"0"0"4,0 0 2,0 0 1,0 0-2,0 0 3,0 0-4,0 0 3,70 24-2,1-1 2,24 1-1,-25-1-1,1 1 6,0 23-8,-24-47 3,0 24 0,-47-24-1,24 0 3</inkml:trace>
    </iact:actionData>
  </iact:action>
  <iact:action type="add" startTime="96268">
    <iact:property name="dataType"/>
    <iact:actionData xml:id="d49">
      <inkml:trace xmlns:inkml="http://www.w3.org/2003/InkML" xml:id="stk49" contextRef="#ctx0" brushRef="#br0">25961 8333 0,'0'0'4,"0"0"7,0 0-5,0 0 3,-71 23 1,0 25-1,0 22 0,24 1 0,24-71 1,23 0-2</inkml:trace>
    </iact:actionData>
  </iact:action>
  <iact:action type="add" startTime="96688">
    <iact:property name="dataType"/>
    <iact:actionData xml:id="d50">
      <inkml:trace xmlns:inkml="http://www.w3.org/2003/InkML" xml:id="stk50" contextRef="#ctx0" brushRef="#br0">24521 6775 0,'0'0'6,"0"0"-6,0 0 9,0 0 4,0 0-10,0 0 7,24 118 1,-24-24-4,23 1 2,1-1 1,0 0-2,-24 1 4,23-24-6,1 0 4,-24-24-2,23-24 2,-23 25-1,24-25 0,0 1 0,-1-1-1,-23-23 1,24-23 1,-1 23-1,1-24 0,-24-23-1,0 23 1</inkml:trace>
    </iact:actionData>
  </iact:action>
  <iact:action type="add" startTime="97098">
    <iact:property name="dataType"/>
    <iact:actionData xml:id="d51">
      <inkml:trace xmlns:inkml="http://www.w3.org/2003/InkML" xml:id="stk51" contextRef="#ctx0" brushRef="#br0">24073 7270 0,'0'0'2,"0"0"2,0 0 4,0 0 1,0 0-1,0 0 2,94-47 1,1 24-3,23-1 2,-24-23-1,0 23-2,-23 1 2,0-1-1,23 0 2,-46 1-1</inkml:trace>
    </iact:actionData>
  </iact:action>
  <iact:action type="add" startTime="97449">
    <iact:property name="dataType"/>
    <iact:actionData xml:id="d52">
      <inkml:trace xmlns:inkml="http://www.w3.org/2003/InkML" xml:id="stk52" contextRef="#ctx0" brushRef="#br0">25111 7270 0,'0'0'4,"0"0"-4,0 0 8,0 0 2,0 0-4,0 0 3,95-47 0,-48 0-1,24 0 2,-24 0 1,-24 23 1,25-23-7,-25 0 3,1-1 0,-1 25 3,-23-24-3,0 23 2,0-23-1,0 23 1,-23 1-2,-1-1 2,1 24-3,-1-24 2,-23 24 0,23 0 0,-23 0 0,23 24 1,1 23 0,-1 0-2,1 24 1,-1 0 2,24 0-5,24-24 3,-24 24 1,23-24-1,1 0 0,-1 0 0,25 1 1,-1-25-1,0 1-1,0-24 1,24 0 0,0-24 0,0 1 0,-1-1 0,1 0 1,0-46-2,0 22 0,-24-22 0,0-1 1,-23 0 1,23 24 2,-47-24-5,24 24 2,-24 0-1,23-1 3,-23 1-3,0 23 1,0 1 0,0-1-1,0 24 1,0 0 1,-23 0-1,23 24 1,0 23-2,0 0 2,-24 24-2,24 0 0,0-24 2,0 0-1,0 1 0,0-25 0,0 1 1,0 23-1,0-47-1,0 24 0,0-24 1,0 0 0,0-24 2,0-23-3,24-24 0,-1 0 2,-23 0-1,24 24-2,-1-24 3,-23 24 0,24 0-1,0 23 0,-1-23 2,1 47-4,23-24 1,-23 48 1,-1-24 1,24 24-2,-23-1 2,23 24-1,-23-23-1,-1 0 2,1-1-1,-24 25 1,24-48-2,-1 23 2,1-23-2,-1 0 1,1 0 0,-24-23 1,24 23-2,-1-24 1,1 0 0,-24 1 13,23-25-20,-23 25 3,24 23 2,-24-24 2,24 1 3,-24 23-7,0-24 5,23 24-2,1 0 3,-24 0-5,23 0 4,1 0 0,0 24-2,23-24 2,-23 23 0,23-23-1,-24 0-1,25 0 1,-25 0 0,24 0 0,-23-23 1,23-1-2,-23 0 2,-1 24-2,1-47 0,0 24 1,-24-1 2,23-23-3,-23 23 0,0 1 1,0-1 2,0-23-2,0 47 0,-23-24-2,23 1 3,0 23-2,-24 0 2,24 23 0,0 24-2,0 1 2,0 22-2,0 1 1,-24 24-1,24-1 2,0 1-3,0 23 4,0-24-2,0-23 2,0 23-2,0-47 0,0 1 3,0-1-8,24-24 7,-24 1-4,0-24 1,0 0 2,-24 0-1,24 0 0</inkml:trace>
    </iact:actionData>
  </iact:action>
  <iact:action type="add" startTime="99141">
    <iact:property name="dataType"/>
    <iact:actionData xml:id="d53">
      <inkml:trace xmlns:inkml="http://www.w3.org/2003/InkML" xml:id="stk53" contextRef="#ctx0" brushRef="#br0">27613 6043 0,'0'0'4,"0"0"3,0 0 1,0 0 1,0 0 1,71 24-2,-24-1 3,0 1-3,0 23 2,1-23-2,-25 23 2,1 0 0,-1-23-1,-23 46 1,-23 1-3,-1 0 1,1 0 2,-25 0-2,1 0 2,-24-1-1,1 1 0,-1-24 0,24-23 0,-24 23 0,24-47 0</inkml:trace>
    </iact:actionData>
  </iact:action>
  <iact:action type="add" startTime="101651">
    <iact:property name="dataType"/>
    <iact:actionData xml:id="d54">
      <inkml:trace xmlns:inkml="http://www.w3.org/2003/InkML" xml:id="stk54" contextRef="#ctx0" brushRef="#br0">22539 11567 0,'0'0'5,"0"0"-1,0 0 5,0 0-2,0 0 3,0 0-1,0 0-1,0 0 1,47-47 0,47-24 0,-23 23 1,24 1 2,-1 0-3,-23 0 2,0 0-4,-1-1 3,1 25-3,0-24 3,0-1-1,0 1 0,23 0-1,-23 0 2,23 0 1,-23 23-3,0-23-3,0 23 4,-1 1 1,-22-25-2,22 25 2,1-1-2,0 0 1,23 1 2,-23-1-4,-24 1 4,24-1-3,0 0 2,0-23-2,-24 24 1,24-1-1,-24 0 2,24 1-1,-24-1 1,0 1-3,0-1 2,1 0-1,-1 1 1,0-1 2,-23 1-2,23-1-2,0 0 5,0 1-2,-23 23-4,23-24 4,-23 1-2,23-1 2,-24 24-1,1-24-1,23 1 2,-23-1-1,-1 24-1,1-23 2,0 23-1,-24-24-1,23 24 2,-23 0-3,0 0 3,0 0-1,-23 24 1,23-24-3,0 0 2</inkml:trace>
    </iact:actionData>
  </iact:action>
  <iact:action type="add" startTime="102670">
    <iact:property name="dataType"/>
    <iact:actionData xml:id="d55">
      <inkml:trace xmlns:inkml="http://www.w3.org/2003/InkML" xml:id="stk55" contextRef="#ctx0" brushRef="#br0">24852 9938 0,'0'0'2,"0"0"2,0 0 3,0 0 2,0 0 1,0 0-1,0 0 0,0 0-1,0 0 2,0 0-1,0 0 0,0 0 1,0 0-2,0 0 1,0 0 0,0 0 0,0 0 0,0 0 0,0 0 0,0 0 0,0 0 0,0 0 0,0 0 0,0 0 0,0 0 0,0 0 0,0 0 0,0 0 0,0 0 0,0 0 0,0 0 0,0 0-1,47 0 2,24 24-1,-1-24-1,-22 23 2,22-23-1,-22 0 1,-1 24-2,24-24 5,-24 23-5,0-23 0,0 0 1,-23 0 1,23 0-1,-23 24 0,23-24 1,-24 0-2,1 0 8,0 0-14,-24 0 5,23 0 4,-23 0-3,0 0-1,24 0 4,-24 0-4,0 0 4,0 0-4,0 0 2,0 0 0,-24 0 1,24 0 1,0 24-3,-23-24 0,-1 23 3,0 24-3,1 1 1,-24 22 0,-1-22 0,1 22-1,0-22 2,0 22-2,0-22 1,-1-1-1,1-24 0,24 25 3,-25-25-2,25 25 0,-1-25 0,1 1-1,-1-1 2,0-23-1,24 24 0,-23 0 0,23-24-1,0 23 2,-24-23 0,24 0-2,0 0 0</inkml:trace>
    </iact:actionData>
  </iact:action>
  <iact:action type="remove" startTime="106258">
    <iact:property name="style" value="instant"/>
    <iact:actionData xml:id="d56" ref="#d11"/>
  </iact:action>
  <iact:action type="add" startTime="106275">
    <iact:property name="dataType" value="strokeEraser"/>
    <iact:actionData xml:id="d57">
      <inkml:trace xmlns:inkml="http://www.w3.org/2003/InkML" xml:id="stk56" contextRef="#ctx0" brushRef="#br1">31223 14470 0,'0'0'19,"0"0"-19,0 0 3,0 0 6,0 0 3,0 0-5,0 0 2,0 0 0,0 0 0,0 0 1,0 0-2,0 0 1,0 0 0,0 0 0,0 0-1,0 0 0,0 0 2,0 0 0,0 0-1,0 0 0,0 0 0,0 0 0,0 0 0,0 0 2,0 0-4,0 0 2,-70 48 0,-1 22 0,0 1 1,24-23-2,-24 22 5,24-22-4,-24-1-4,24 0 5,0-23-1,23-1-2,-23 24 3,0-23 1,23 0-3,-23-1 1,23 24 0,-23-23 1,23 0-3,-23-1 3,24 1-2,-25-1 3,1 25-3,0-25 1,23 24 0,-46 1 0,22-1 0,1 0 0,0 24 1,0-24-2,0 24 1,-1 0 0,25-24 0,-1 24 0,-23-24 1,23 24-2,1 0 0,-24-24 2,23 0-1,-23 0 0,23 0 0,-23 1 0,23-1 0,-23 0 0,24-23 0,-1-1-1,-23 25 1,23-1-1,1-24 4,-1 1-4,24 0 1,-24-1-1,1 1 2,23-1-2,-24 25 1,24-25 1,-23 1-1,-1 23 0,24-23-1,-24 23 2,1 0-1,-1 24 0,1-24-1,23 24 0,0-71 1</inkml:trace>
    </iact:actionData>
  </iact:action>
  <iact:action type="add" startTime="118261">
    <iact:property name="dataType"/>
    <iact:actionData xml:id="d58">
      <inkml:trace xmlns:inkml="http://www.w3.org/2003/InkML" xml:id="stk57" contextRef="#ctx0" brushRef="#br0">24049 12110 0,'0'0'5,"0"0"1,0 0 3,0 0 0,0 0 0,0 0 0,0 0 0,0 0 0,0 0 0,-47 47 1,-24 24-3,24 0 3,-24-24-1,0-24 3,24 25-5,-24-25 3,24 1-1,24-1-1,-1 1 1,0-24 0,1 0 0,-24 0 0,23 24 2,0-24-5</inkml:trace>
    </iact:actionData>
  </iact:action>
  <iact:action type="add" startTime="119627">
    <iact:property name="dataType"/>
    <iact:actionData xml:id="d59">
      <inkml:trace xmlns:inkml="http://www.w3.org/2003/InkML" xml:id="stk58" contextRef="#ctx0" brushRef="#br0">26362 10481 0,'0'0'8,"0"0"-8,0 0 10,0 0-3,0 0 0,0 0 1,0 0 1,0 0 1,0 0-1,0 0-1,0 0 1,0 0 1,0 0-1,0 0 1,0 0-2,0 0 1,0 0 0,0 0 0,0 0 0,0 0 0,0 0-1,0 0 1,0 0 1,-47 23-1,0 1 0,-1-24 0,1 0 0,-24 24 0,24-1-1,0-23 1,0 0 2,23 24-1,-23-24 2,0 23-4,0 1-2,23-24 3,-23 24 0,0-1 0,23-23 0,-23 24-1,23 0 2,-23-1 9,23 1-18,-23-1 7,24 1 0,-25 0 1,25-1-1,-1 1 2,-23-1-2,23 1 2,1 0-2,-1-1 2,-23 1-1,23 23-1,1-23 1,-24-1 1,23 1-2,0-1 2,1 1-2,-24 23 1,23-23 2,0-1-3,1 1 1,-24 0-1,23-1 1,0 1-1,-23-1 3,24 1-2,-1 0-1,-23-1 1,23 1 1,-23 0-1,23-1-1,-23-23 3,24 24-4,-25-1 3,25 1-1,-24 0 1,23-24-2,0 23 1,-23 1 0,24-1 0,-25 1 0,25 23 0,-1-23 0,-23-1 2,23 1-3,1 23 0,-1-23 2,1 23-2,-1 0 2,-23-23-3,23 23 2,1 0 1,23 0-1,-24-23-1,-23 23 1,23-23 0,1 0 0,-1-1 1,0 24-3,1-23 5,-1 0-4,1-1 1,-1 1 0,0-1 0,1 1 1,-1-24-2,1 24 0,-25-24 1,25 23 0,-1 1 1,1-24-1,-1 0-1,0 23 3,1-23-2,-1 0-1,1 0 0,-25 0 4,25 0-5,-1 0 2,-23 0-1,23 0 1,-23 0 1,24 0 0,-25 0-2,1 0 0,24 0 2,-25-23-1,1 23 0,0-24 0,23 24-1,-23-23 1,0 23 0,0-24 1,0 24-2,23-24 0,-23 1 3,0 23-2,23-24 0,0 24 0,-23-23 0,24-1-1,-1 24 2,0-24-1,1 24-1,-1-23 2,1-1 1,-1 24-5,0 0 4,24-23-2,0 23 2,-23 0 3,23 0-8,0 0 4,0 0-1,0-24 2,-24 24 0,24 24-2,0-24 0,0 0 1,0 0 0,0 0 0</inkml:trace>
    </iact:actionData>
  </iact:action>
  <iact:action type="add" startTime="121604">
    <iact:property name="dataType"/>
    <iact:actionData xml:id="d60">
      <inkml:trace xmlns:inkml="http://www.w3.org/2003/InkML" xml:id="stk59" contextRef="#ctx0" brushRef="#br0">22798 12157 0,'0'0'6,"0"0"-6,0 0 7,0 0-2,0 0 4,0 0 1,0 0-1,0 0 0,0 0 0,0 0-1,0 0 4,0 0-6,0 0 4,0 0-1,0 0-1,0 0 2,0 0 1,0 0-4,0 0 2,0 0-1,0 0 2,0 0-1,0 0 0,0 0-1,0 0 1,0 0 1,0 0-2,0 0 1,0 0 1,-47 23-1,0 1 0,23-24 0,-23 24 0,24-1 0,-1-23-1,-23 24 2,23-24-2,24 24 1,-23-24 0,23 0 1,-24 0 1,24 0 1,0 0-5,-24 0 0,24 0 1,0 23 2,-23-23 1,23 0-4,0 0 2,0 0 1,0 0-1,0 0-2,0 0 2,-24 0 0,24 0 1,0 24-2,0-24 1,0 0 0,24 23 0,-24 1-1,0 0 1,23-1 2,1 1-3,0 23 2,-1-23-1,1-1 0,-1 24 0,1-23 0,0 0 0,23 23-1,-24-24 2,1 1-2,0 0 2,-1 23-1,1-24 0,-1 1-1,1 0 2,0-1-2,-24-23 2,23 24-1,-23-1 0,24-23-1,-24 0 1,0 24 1,0-24-1,0 0 2,23 0-4,-23 0 3,0 0-3,0 0 2,0 0 1,0 0-1</inkml:trace>
    </iact:actionData>
  </iact:action>
  <iact:action type="add" startTime="144624">
    <iact:property name="dataType"/>
    <iact:actionData xml:id="d61">
      <inkml:trace xmlns:inkml="http://www.w3.org/2003/InkML" xml:id="stk60" contextRef="#ctx0" brushRef="#br0">10455 14919 0,'0'0'4,"0"0"2,0 0 2,0 0-1,0 0 1,0 0 1,0 0 2,0 0-5,0 0 5,0 0-4,0 0 3,0 0 0,0 0-3,0 0 3,-23 47-2,-1 0 2,1 24-2,-1 23 4,-23 1-3,23-1 1,-23 1-1,0-24 1,-24 23-1,24-23 0,-24 0-3,24 23 5,0-23-4,-1 0 1,1 23 0,24-47 2,-1 24 0,0-24-2,24 1 2,-23-1-2,23 0 2,-24 0-1,24 0-1,-23-23 1,23 23 2,0 0-2,0-23-2,-24 0 3,24-1-2,0 1 2,0-1-1,0-23-1,0 24 1,0-24 0,0 0 0,0 24 0,0-24-1,0 23 2</inkml:trace>
    </iact:actionData>
  </iact:action>
  <iact:action type="add" startTime="145416">
    <iact:property name="dataType"/>
    <iact:actionData xml:id="d62">
      <inkml:trace xmlns:inkml="http://www.w3.org/2003/InkML" xml:id="stk61" contextRef="#ctx0" brushRef="#br0">9535 16807 0,'0'0'5,"0"0"-5,0 0 8,0 0 0,0 0 1,0 0 1,0 0-2,0 0 2,0 0-1,0 0-1,0 0 1,0 0 0,0 0 0,24 95 0,-24-1 1,0-47-2,23 24 2,-23-24 1,0 1 1,0-1-5,0-24 4,0 1-4,0 0 2,24-24-1,-24 23 2,0-46-1,0 23-1,23-24 2,-23 0-3,24-23 3,-24 0-2,47-24 0,-23 0 1,23 0 1,0 24-3,24-24 4,-24 24-2,0 0 0,1 0 0,-1 23-1</inkml:trace>
    </iact:actionData>
  </iact:action>
  <iact:action type="remove" startTime="147812">
    <iact:property name="style" value="instant"/>
    <iact:actionData xml:id="d63" ref="#d61"/>
  </iact:action>
  <iact:action type="remove" startTime="148071">
    <iact:property name="style" value="instant"/>
    <iact:actionData xml:id="d64" ref="#d62"/>
  </iact:action>
  <iact:action type="add" startTime="147761">
    <iact:property name="dataType" value="strokeEraser"/>
    <iact:actionData xml:id="d65">
      <inkml:trace xmlns:inkml="http://www.w3.org/2003/InkML" xml:id="stk62" contextRef="#ctx0" brushRef="#br1">16025 19310 0,'0'0'3,"0"0"7,-71 70 0,0 1-1,0-23 0,1-1 31,22 0-38,1 0-2,0 0 0,0 1 10,23-1-7,1 0 5,-1 0 2,0-23-1,24 23 0,-23-23 0,-1 23 0,24 0 0,-23 0-1,23-23 2,0 23-1,-24 0 0,24-23 0,0 0 0,0 23 0,0-24 0,-24-23-1,24 24 2,0-24-2,0 24 3,0-1-3,0 1 1,0-1 0,0 1 0,-23 0 20,23-1-27,0 1-2,-24-1 5,24 1 3</inkml:trace>
    </iact:actionData>
  </iact:action>
  <iact:action type="add" startTime="153157">
    <iact:property name="dataType"/>
    <iact:actionData xml:id="d66">
      <inkml:trace xmlns:inkml="http://www.w3.org/2003/InkML" xml:id="stk63" contextRef="#ctx0" brushRef="#br0">11329 14258 0,'0'0'6,"0"0"-4,0 0 7,0 0 0,0 0 0,0 0 0,0 0 0,0 0 2,0 0-5,0 0 4,-24 23-1,24 48 0,0-24-1,-24 24 1,24-24 0,-23 24 1,23 0 1,-24 0-1,24-24-2,0 24 1,-23 0 2,23 0-3,0-24-1,-24 0 2,24 0 0,0 0-1,0-23 2,0 23-1,0-23 1,0-24-2,0 23 2,0-23-3,0 0 2</inkml:trace>
    </iact:actionData>
  </iact:action>
  <iact:action type="add" startTime="153782">
    <iact:property name="dataType"/>
    <iact:actionData xml:id="d67">
      <inkml:trace xmlns:inkml="http://www.w3.org/2003/InkML" xml:id="stk64" contextRef="#ctx0" brushRef="#br0">11399 14376 0,'0'0'11,"0"0"-11,0 0 3,0 0 2,0 0 4,0 0 1,0 0-2,0 0 2,0 0-1,0 0 0,0 0 0,0 0 0,0 0 0,48-24 0,-1 24 0,0 0 0,0 0-1,0-23 1,1 23 0,-1-24 1,0 24 2,-23-24-5,23 24 3,24 0 0,-1 0-2,25-23-1,23 23 3,-24 0-1,1-24 0,-25 24 0,25-23-1,23 23 2,0-24 0,0 24-3,0 0 2,-24 0 1,24 0-2,-23 0 3,23 0-4,0 0 4,0 0-4,-24 0 4,0 24-4,-23-24 2,0 23 1,0-23-2,-24 24 1,24-24 0,-24 0 1,-23 0 0,23 23-2,0-23 0,-23 0 0,-1 0 1,1 0 1,-1 0 1,1 0-2,0 0-2,-24 0 2,23 0 1,-23 0-2,0 0 2,0-23-1,0 23 1,0 23-2,0-23 0,0 0 1,24 0 1,-24 0-2,0 0 1,0 0 0,0 0 0,0 0 0,0 0 0,0 71 1,23-24-1,-23 24 1,0-24 0,-23 24-3,23-23 2,-24-1-1,24 0 3,-23 0-3,23 0 0,-24-23 5,24 0-8,-24-1 5,24 1-2,-23-1 0,-1 1 3,24 0-1,-23-24 0,-1 23-3,0 1 1,-23-24 1,24 23 1,-25-23-1,1 24-1,-24-24 2,1 24-2,-25-1 3,1-23-2,-1 24-1,1-1 1,-24-23-1,-47 48 2,0-25-3,47 1 3,0-1-1,-24 25 0,-23-25 1,23 1-1,-23-1 0,71 1 0,-1 0-1,-23-24 0,24 23 3,-1-23-3,-23 24 2,24-48-1,0 24-1,23 0 3,0 0-5,24 0 3,0 0 3,23-23-5,0 23 3,1 0-1,-1 0 0,24 0-1,0 0 0,0 0 2,-23 0 1</inkml:trace>
    </iact:actionData>
  </iact:action>
  <iact:action type="add" startTime="155291">
    <iact:property name="dataType"/>
    <iact:actionData xml:id="d68">
      <inkml:trace xmlns:inkml="http://www.w3.org/2003/InkML" xml:id="stk65" contextRef="#ctx0" brushRef="#br0">12037 14211 0,'0'0'5,"0"0"1,0 0 4,0 0-1,0 0 0,0 0 0,0 0 0,0 0 0,0 0 0,0 47 0,0 24 0,-24-24 0,24 24 0,0-24 0,-24 24 3,24-24-4,0 0 3,0 24-5,-23 0 5,23 23-3,0-23 0,-24 23 1,24-46 1,0 22-1,0-22-2,0-25 1,0 24 3,0-23-2,0 0 0,0-1 0,0-23-1,0 0 3</inkml:trace>
    </iact:actionData>
  </iact:action>
  <iact:action type="add" startTime="156161">
    <iact:property name="dataType"/>
    <iact:actionData xml:id="d69">
      <inkml:trace xmlns:inkml="http://www.w3.org/2003/InkML" xml:id="stk66" contextRef="#ctx0" brushRef="#br0">13500 14069 0,'0'0'7,"0"0"-1,0 0 3,0 0-1,0 0 1,0 0 0,0 0 0,0 0 0,0 0 0,0 0 0,0 0 0,0 0 0,0 47 0,0 48 0,-24-1 0,24 0-1,0-23 5,-23 24-4,23-1 0,0-23 0,-24 23 0,24 1 0,0 23 10,-24-24-17,24-23 2,0 0 5,-23-24 2,23 0-2,0 0-1,0-23 0,0 0 1,0-1 0,0 1 1,0-24-2</inkml:trace>
    </iact:actionData>
  </iact:action>
  <iact:action type="add" startTime="158070">
    <iact:property name="dataType"/>
    <iact:actionData xml:id="d70">
      <inkml:trace xmlns:inkml="http://www.w3.org/2003/InkML" xml:id="stk67" contextRef="#ctx0" brushRef="#br0">11329 15178 0,'0'0'7,"0"0"-7,0 0 9,0 0-3,0 0 2,0 0 1,0 0 0,0 0 1,0 0-1,23 48 0,1-1 0,-1-24-1,48 25 2,0-1-1,0-24 3,0 1-5</inkml:trace>
    </iact:actionData>
  </iact:action>
  <iact:action type="add" startTime="159148">
    <iact:property name="dataType"/>
    <iact:actionData xml:id="d71">
      <inkml:trace xmlns:inkml="http://www.w3.org/2003/InkML" xml:id="stk68" contextRef="#ctx0" brushRef="#br0">11352 14990 0,'0'0'8,"0"0"-8,0 0 10,0 0-5,0 0 5,0 0-1,0 0 0,0 0 0,0 0 0,0 0 0,0 0 0,0 0 0,0 0-1,0 0 2,0 0-1,0 0 0,47-24 0,1-23-1,-25 23 2,24 1-2,-23-25 2,0 25-1,-1-24 1,1-1 0,-24 1-2,23 0 1,-23 0 0,24-1 0,-24 1-2,0 24 3,0-25 0,0 25-1,0-1-1,0 24 1,0-23 1,0 23-2,0-24 4,-24 24-5,24 0 4,-23 0-3,23 0 0,-24 24 0,1-1 2,-1 1 1,0-1-4,1 1 2,-1 0 0,1 23 0,23-24 0,-24 1 2,24 0-3,-24-1 1,24 1 0,0 0-2,0-1 3,-23 1-1,23-1 0,0 1 0,0 0 0,0-1-1,0 1 2,0-1-1,0 1 0,0 0-2,0-1 2,0 1 2,23-1-2,-23 1 0,0 0-1,0 23 2,24-24 0,-24 1-2,0 0 4,24-1-5,-24-23 3,0 24-4,23-1 4,-23-23-2,24 24 2,-1-24-1,1 0 1,0 24-1,-1-24 0,1-24-1,-1 24 1,1 0-1,0-24 1,-1 24 1,1-23-1,-1 23 0,1-24 0,0 24 1,-24-23-2,23 23 0,1 0 1,-24 0 0,0 0 0,0 0-1</inkml:trace>
    </iact:actionData>
  </iact:action>
  <iact:action type="add" startTime="160992">
    <iact:property name="dataType"/>
    <iact:actionData xml:id="d72">
      <inkml:trace xmlns:inkml="http://www.w3.org/2003/InkML" xml:id="stk69" contextRef="#ctx0" brushRef="#br0">13618 14919 0,'0'0'6,"0"0"-5,0 0 5,0 0 2,0 0 0,0 0 2,0 0-1,0 0 0,0 0 0,0 0 0,0 0-1,0 0 2,0 0 0,0 0-2,0 0 2,0 0-2,0 0 1,0 0 0,0 0 0,0 0 0,47-47 0,-23-1 0,23 1 0,-24 0 0,1 0-1,0 23 1,-1-23 5,-23 0-8,24 23 5,-24 0-4,23 1 2,-23 23 0,0-24 0,0 24 1,0-23-2,-23 23 1,23 0-1,-24 0 2,1 0-1,-1 23-2,24-23 4,-24 0-2,24 24 0,-23-1 0,23-23-1,0 24 2,0-24-2,0 24 2,0-24-2,23 23 3,-23 1-3,24 0 1,-24-24-1,24 23 2,-1-23-1,1 0 0,-24 0-1,23 24 2,1-24-1,-24 0-1,24 0 2,-24 0-2,23 0 2,-23-24-2,0 24 1,24 0 0,-24 0 0,0 0 1,23 0-1,-23 0 0,0 0-1,0 0 2,0 0-2,24 0 2,-24 0-3,0 0 2,0 0 1,0 0-1,-24 0 2,24 0-4,0 24 4,0-24-4,-23 0 3,23 23-2,-24-23 1,24 24 0,0 0 1,-23-1-1,23 1 0,0-1 2,0 1-3,0 0-1,23-1 3,-23 1-1,0-24-1,24 23 2,-24 1-1,23-24 0,-23 24 0,24-24-1,0 0 2,-1 0-1,1 0 1,-1-24-2,-23 24 0,24-24 3,-24 24-4,0 0 2</inkml:trace>
    </iact:actionData>
  </iact:action>
  <iact:action type="add" startTime="163080">
    <iact:property name="dataType"/>
    <iact:actionData xml:id="d73">
      <inkml:trace xmlns:inkml="http://www.w3.org/2003/InkML" xml:id="stk70" contextRef="#ctx0" brushRef="#br0">9913 14376 0,'0'0'4,"0"0"2,0 0 1,0 0 2,0 0 0,0 0 0,0 0 0,0 0 0,0 0 0,0 0-1,0 0 2,0 0-2,0 0 2,0 0 1,0 0-4,0 0 2,0 0 1,0 0-2,-24 47 3,0 24-4,24-24 2,-23 0 0,-1 24 0,1-24-1,-1 1 5,0-1-3,24-24-3,-23 25 4,23-25-4,-24 1 4,24-1-4,0-23 3,0 24-2,0-24-1,0 0 2,0 0 0,24 0 1,-1 0-1,1 0 0,47-24-1,0 24 2,-1 24-1,1-24 1,0 0 0,0-24-3,0 24 4,-1 0-3,25 0 0,-24 0 1,23 0-1,-23 0 4,0 0-5,-24 0 1,0 0 1,0 0 1,-23 0-1,-1 0 0,1 0-2,0 0 2,-1 0 1,1 0 0,-24 0-2,23 0 1</inkml:trace>
    </iact:actionData>
  </iact:action>
  <iact:action type="add" startTime="163803">
    <iact:property name="dataType"/>
    <iact:actionData xml:id="d74">
      <inkml:trace xmlns:inkml="http://www.w3.org/2003/InkML" xml:id="stk71" contextRef="#ctx0" brushRef="#br0">10668 14706 0,'0'0'1,"0"0"4,0 0 5,0 0-3,0 0 2,0 0 2,0 0-4,0 0 1,71 24 1,-24-24 0,0 24 1,-23-24-2,23 23 2,-24-23-2,1 24 1,-24-24 0,24 23 1,-24-23-2,23 0 2,-23 24 4,0-24-9,0 0 5,0 24-2,0-1 1,-23 1 9,-1-1-16,0-23 6,24 0 0,-23 24 0</inkml:trace>
    </iact:actionData>
  </iact:action>
  <iact:action type="add" startTime="165010">
    <iact:property name="dataType"/>
    <iact:actionData xml:id="d75">
      <inkml:trace xmlns:inkml="http://www.w3.org/2003/InkML" xml:id="stk72" contextRef="#ctx0" brushRef="#br0">10526 14801 0,'0'0'8,"0"0"-8,0 0 10,0 0-4,0 0 3,0 0 0,0 0 1,0 0-1,0 0-1,0 0 3,0 0-2,0 0-2,0 0 4,0 0-4,0 0 1,0 0 4,0 0-4,0 0-1,0 0 3,47 23-2,1 1 2,-1 0-1,0-24-1,-23 23 1,-1 1 1,24-1-1,-23-23 0,0 0 3,-1 24-4,1-24 2,-24 0-1,23 0-2,-23 24 2,24-24 0,-24 0-1,0 0 1,0 0 0,0 0 0,0 0 0,0 0 0,0 0 0,-24 23 1,24-23-2,-47 0 2,24 24 0,-1-1-2,-23 1 1,23-24-1,-23 24 2,23-1-1,1 1 1,-24-24-1,23 23-2,0-23 3,1 24-1,-1-24 0,1 0-1,23 24 1,-24-24-1,24 23 3,-24-23-2,24 24 0,0-24-1,0 0 1,0 0 0</inkml:trace>
    </iact:actionData>
  </iact:action>
  <iact:action type="add" startTime="166261">
    <iact:property name="dataType"/>
    <iact:actionData xml:id="d76">
      <inkml:trace xmlns:inkml="http://www.w3.org/2003/InkML" xml:id="stk73" contextRef="#ctx0" brushRef="#br0">8497 13455 0,'0'0'8,"0"0"-8,0 0 7,0 0 0,0 0 3,0 0-1,0 0 0,0 0-1,0 0 2,0 0-1,0 71 0,0 0 0,0 0-1,0-1 2,0 1-1,0 0 3,0-24-3,0 1-1,0-1 4,0-24-4,23 1 1,-23 23-2,24-23 4,-1-1-3,25 1 2,-25-24-3,24 24 3,-23-24-3,23 0 1,-47 0 7,0 0-13,0 0 7</inkml:trace>
    </iact:actionData>
  </iact:action>
  <iact:action type="add" startTime="166799">
    <iact:property name="dataType"/>
    <iact:actionData xml:id="d77">
      <inkml:trace xmlns:inkml="http://www.w3.org/2003/InkML" xml:id="stk74" contextRef="#ctx0" brushRef="#br0">8166 13975 0,'0'0'2,"0"0"4,0 0 3,0 0-3,0 0 3,95-24 0,-25 24 1,25-24-1,-1 24 3,-23 0-4,-24-23 0,0 23 2,-23 0-4,-24 0 5,0 0-4</inkml:trace>
    </iact:actionData>
  </iact:action>
  <iact:action type="add" startTime="167321">
    <iact:property name="dataType"/>
    <iact:actionData xml:id="d78">
      <inkml:trace xmlns:inkml="http://www.w3.org/2003/InkML" xml:id="stk75" contextRef="#ctx0" brushRef="#br0">9016 13857 0,'0'0'7,"0"0"-7,0 0 8,0 0 2,0 0-3,0 0 4,0 0-1,0 0-5,71-24 5,-24 0 0,0 1-1,0 23 0,0-24-1,-23 0 1,0 1-1,-1 23 3,-23-24-3,0 1 1,0-1-1,0 24 2,0 0-1,-23 0 2,-1 0-3,0 24 2,1-24-2,-1 23 0,1 1 1,-1-1 1,24 1-1,-24 23 0,24 1 0,0-1 2,0 0-2,0 0 0,24-23-1,-24 23 2,24-23-1,-1-1 0,1 1 2,23-24-4,-23 0 1,23-24 4,0 1-5,-23-1 3,23-23-2,-24 0 1,1 23-1,0-23 4,-1 23-6,-23-23 2,24 23 4,-1 1-4,-23-1 2,0 0-5,24 24 7,-24 0-4,0 24 0,0 0 0,24-1 2,-24 25-1,0-25-1,0 24 2,0-23-1,0 23 1,23-23-1,-23-1 0,0 1-1,0-24 0,0 0 0,0 0 2,0-24 1,0 1-2,0-1-1,0 1 1,0 23-1,24-24 1,-24 0 0,0 24 0,23-23 0,-23 23 0,24 0 1,0 23-2,-24-23 1,47 24 1,-24 0-1,1-1-1,0-23 1,-1 0-1,24 0 1,-23 24 0,0-24 1,23-24 0,-24 1-1,1 23 0,0-24 0,-1 0 0,1 1 0,-24-1 0,23 1 0,-23 23-1,24 0 2,-24 0-1,0-24 0,24 24 0,-1 0 1,-23 0-3,24 24 4,-1-24-2,1 0-1,-24 23 1,24-23 1,-1-23-1,1 23-1,-1-24 1,1 0 2,0 1 0,-1-25-4,-23 25 3,24-1-1,-24 24-1,23-23-1,-23 23 2,0 0-1,24 0 1,-24 23-1,0 1 3,0-1-3,0 25 2,0 23 0,24 23-1,-24-23 0,0 23-1,0 1 2,0-25-2,-24 25 1,24-48 1,0 0-2,-24-23 1,24 23-1</inkml:trace>
    </iact:actionData>
  </iact:action>
  <iact:action type="add" startTime="168773">
    <iact:property name="dataType"/>
    <iact:actionData xml:id="d79">
      <inkml:trace xmlns:inkml="http://www.w3.org/2003/InkML" xml:id="stk76" contextRef="#ctx0" brushRef="#br0">10550 13620 0,'0'0'3,"0"0"2,0 0 2,0 0 1,0 0 4,0 0-5,0 0 1,0 0 2,71 0-1,-24 0 0,-24 0 0,25 24 0,-25 0-1,1-1 1,-24 1 0,0-1 1,-24 25-2,-23-1 2,0 24-1,23-48 0,24-23-1</inkml:trace>
    </iact:actionData>
  </iact:action>
  <iact:action type="add" startTime="178881">
    <iact:property name="dataType"/>
    <iact:actionData xml:id="d80">
      <inkml:trace xmlns:inkml="http://www.w3.org/2003/InkML" xml:id="stk77" contextRef="#ctx0" brushRef="#br0">14963 14470 0,'0'0'10,"0"0"-10,0 0 6,0 0 1,0 0 2,0 0 0,0 0-1,0 0 2,0 0-2,0 0 2,0 0-1,0 0-1,0 0 2</inkml:trace>
    </iact:actionData>
  </iact:action>
  <iact:action type="add" startTime="179823">
    <iact:property name="dataType"/>
    <iact:actionData xml:id="d81">
      <inkml:trace xmlns:inkml="http://www.w3.org/2003/InkML" xml:id="stk78" contextRef="#ctx0" brushRef="#br0">14963 14494 0,'0'0'8,"0"0"-8,0 0 3,0 0 6</inkml:trace>
    </iact:actionData>
  </iact:action>
  <iact:action type="add" startTime="180032">
    <iact:property name="dataType"/>
    <iact:actionData xml:id="d82">
      <inkml:trace xmlns:inkml="http://www.w3.org/2003/InkML" xml:id="stk79" contextRef="#ctx0" brushRef="#br0">15718 14211 0,'0'0'7,"0"0"-7,0 0 7,0 0 1,0 0 1</inkml:trace>
    </iact:actionData>
  </iact:action>
  <iact:action type="add" startTime="181500">
    <iact:property name="dataType"/>
    <iact:actionData xml:id="d83">
      <inkml:trace xmlns:inkml="http://www.w3.org/2003/InkML" xml:id="stk80" contextRef="#ctx0" brushRef="#br0">14184 14730 0,'0'0'4,"0"0"2,0 0 0,0 0 2,0 0 4,0 0-6,0 0 3,0 0-1,0 0 2,0 0-1,0 0 0,0 0 2,0 0-4,0 0 2,0 0-1,0 0 2,0 0-1,0 0 0,0 0 0,0 0 0,0 0-1,0 0 1,0 0 0,0 0 1,47 0-2,24-24 2,0 24-1,0 0-1,0-23 1,-1 23 6,1-24-10,-24 1 4,24 23 0,-24-24 0,24 0 0,-24 24 0,48-23 1,-24 23-3,-1-24 2,1 24 0,-24-24 0,1 24 1,-1 0-1,0-23-1,0 23 2,0 0 0,-23-24-2,23 24 1,-23 0 0,-1 0 0,-23 0-1,24 0 2,-24 0-2,24 0 2,-24 0-2,0 0 1,0 0 0,0 0-1,23 0 2,-23 0 0,0 0-2,0 0 2,0 0-2,0 0 1,0 0 1,0 0-2,0 0 1,0 0 0,0-23 1,0 23-2,0 0 1,0 0 0,0 0 0,0 0 0,0 0 0,0 0 0,0 0 0,0 0 0,0 0 0,0 0 0,0 0 1,0 0-2,0 0 1,-23 47 1,23 0 0,0 0-3,-24-23 3,24 23-1,-24 0 0,24-23 0,-23 0 0,23 23-1,0-24 1,-24-23-1,24 24 1,0 23 1,0-23-1,-23-1 1,23-23-2,0 24 2,0 0-1,0-1 2,0-23 1,0 0-9,0 24 6,-24-24 2,24 0-4,0 0 2,0 23 3,0-23-7,0 0 5,0 0-1,0 0 0,0 0 1,0 0-2,0 0 1,0 0 0,0 0 0,-24 24 2,24-24-4,0 0 2,0 0 0,-23 0 2,-1 0-3,24 0-1,-23 24 4,-25-24-3,25 0 1,-24 23-1,23-23 1,-23 24 1,0-1-1,-1-23 1,25 24-2,-24-24 3,-1 24-4,-22-1 4,22 1-4,1-24 3,0 23-1,-24 1-1,24 0 3,0-1-3,-24-23 1,24 24-1,0-1 2,-24-23-1,24 24 1,-1 0-3,1-1 2,-24-23 1,24 24-2,0 0 2,0-1-1,0 1 0,-1-24 0,1 23 0,0-23 0,23 24 0,-23-24-1,24 24 2,-1-24-1,0 23-1,1-23 2,23 0-3,-24 0 2,24 24 1,-23-24-1,23 0 0,0 0 0,-24 23 2,24-23-4,0 24 3,-24 0-1,24-1 1,-23-23-1,23 24-1,0-1 0,-24 1 2,24 0-1,0-1 0,-23 1 0,23-1 0,0 1 0,-24 23 0,24-23-1,0-1 1,0 25 0,0-25 1,-24 1-1,24-1 1,0 1-2,0 0 1,0-1 0,0-23-1,0 24 1,0-24 0,-23 24 2,23-24-3,0 0 0,0 23 2,0-23 0,0 0 0,0 0-1,0 24 2,0-24-1,0 0-3</inkml:trace>
    </iact:actionData>
  </iact:action>
  <iact:action type="add" startTime="183862">
    <iact:property name="dataType"/>
    <iact:actionData xml:id="d84">
      <inkml:trace xmlns:inkml="http://www.w3.org/2003/InkML" xml:id="stk81" contextRef="#ctx0" brushRef="#br0">12815 16123 0,'0'0'3,"0"0"5,0 0-2,0 0 3,0 0-1,0 0 0,0 0 1,0 0 1,0 0-2,0 0 1,0 0 0,0 0 1,0 0-1,0 0 0,0 0 0,0 0 0,0 0 0,0 0 0,0 0 0,0 0 1,0 0-2,0 0 1,0 0-1,0 0 2,0 0-1,0 0 0,0 0 2,0 0-3,24 0 0,23 0 3,24 23-2,-24-23-2,0 24 1,1-1 1,-1 1 0,0 0 3,-23-24-4,23 23 1,-24 1 1,1 0-3,0-24 5,-1 23-6,-23-23 3,24 0 1,-24 24-1,0-24-2,23 0 3,-23 0 1,0 0-4,24 23 4,-24-23-4,0 0 2,0 0 0,0 0 0,24 0 2,-24 0-4,0 0 2,0 0 0,0 0 0,23 0 1,-23 0-2,24 0 1,-24-23 1,23 23-2,1-24 2,23 1-1,0-1 0,1 0-1,-1 1 1,0-1 1,0 0-1,-23 1 0,23-1 0,0 24 0,-23-23 0,23-1 0,-23 0-1,-1 24 2,1 0-2,-1-23 2,1 23-3,-24 0 2,24 0 1,-24-24 1,0 24-4,0 0 2,0 0 0</inkml:trace>
    </iact:actionData>
  </iact:action>
  <iact:action type="add" startTime="196506">
    <iact:property name="dataType"/>
    <iact:actionData xml:id="d85">
      <inkml:trace xmlns:inkml="http://www.w3.org/2003/InkML" xml:id="stk82" contextRef="#ctx0" brushRef="#br0">10857 17067 0,'0'0'8,"0"0"-5,0 0 4,0 0-2,0 0 3,0 0 2,0 0-2,0 0 2,0 0-2,0 0 3,0 0-3,0 0 2,0 0-3,0 0 3,0 0-1,-71-24 0,0 24 0,24 0 0,0-23 0,23 23-1,0-24 2,-23 0-1,24 1 2,-1-1-3,0-23 4,1 0-7,-1 0 4,1-1 2,-25 1-2,25-24-2,23 1 4,-24 22 0,1-22-5,-1 22 7,24 1-6,0 0 3,-24 0-2,24-1 3,0 1-3,-23 24 0,23-25 1,0 25 0,0-1 1,0 1-5,0-1 6,0 0 0,23 24-3,-23-23 2,0 23-2,24-24-1,-24 24 1,24-23 2,-24 23-1,23 0 0,1 0 0,-1-24 0,1 24 0,0 0 1,23 0-3,-24 0 3,25 0 0,-1-24-2,0 24 0,0 0 3,0 0-2,1-23-1,-1 23 3,0 0-4,0-24 3,0 24-3,-23-23 3,23 23-2,0-24 1,1 0 1,-1 24 0,0-23-2,0-1 0,0 24 1,1-23 0,-1-1-1,0 0 1,-23 1 1,23-1 0,-24 24 0,1-23-2,0-1 2,-1 24-2,1-24 0,-24 24 1,23 0 1,-23-23 0,0 23-3,24 0 3,-24 0-2,0 0 1,0 0 0,0 0 1,0 0-2</inkml:trace>
    </iact:actionData>
  </iact:action>
  <iact:action type="add" startTime="197933">
    <iact:property name="dataType"/>
    <iact:actionData xml:id="d86">
      <inkml:trace xmlns:inkml="http://www.w3.org/2003/InkML" xml:id="stk83" contextRef="#ctx0" brushRef="#br0">10927 15533 0,'0'0'5,"0"0"-3,0 0 10,0 0-9,0 0 7,0 0-1,0 0 0,0 0 0,0 0 0,0 0-1,0 0 2,0 0-1,0 0 0,48 0 0,-1 0-1,0 0 2,0 0-1,0 23 0,1-23 0,22 0 3,1 24-3,-24-24 0,24 23 4,-24-23-10,1 0 6,22 0 0,-46 24-2,23-24 2,-23 0 1,23 0-1,-23 0 1,-1 0-1,1 0 1,-1 0-3,-23 0 2,24 0 1,-24 0-3,0 0 3,0 0 0,24 0-1,-24 0-1,0 0 1,0 0 0,0 0 0,0 0 0,0 0 0,0 0 1,-24 24-1,24-1 0,-24 1 0,1-1 0,-1 1 0,-23 23 0,23-23 1,-23 23-2,24-23 2,-25 23-1,25 0-1,-1-23 0,1 23 2,-1-24 0,0 1-2,1 0-1,23-1 2,-24-23 0,24 24 2,-23-24-2,23 0-1,0 23 3,0-23-4,0 0 2,0 0-1</inkml:trace>
    </iact:actionData>
  </iact:action>
  <iact:action type="add" startTime="204231">
    <iact:property name="dataType"/>
    <iact:actionData xml:id="d87">
      <inkml:trace xmlns:inkml="http://www.w3.org/2003/InkML" xml:id="stk84" contextRef="#ctx0" brushRef="#br0">9724 16784 0,'0'0'7,"0"0"-7,0 0 11,0 0-7,0 0 5,0 0 1,0 0-1,0 0-1,0 0 2,0 0-1,0 0 0,0 0-2,0 0 3,0 0 1,0 0-3,0 0 1,0 0 0,0 0 0,0 0 0,0 0 0,0 0 0,0 0 0,0 0 0,0 0 0,0 0 0,0 0 0,0 0 0,0 0-1,0 0 2,0 0-2,-24 47 2,1 0-2,-1 0 2,0 0-2,1 24 2,-1-23-1,1-1 3,-1 24-5,0-24 2,1 0 0,-1 0 1,1 0-3,-1 1 2,24-25 2,-24 24-2,1-23 0,-1 23-1,1-23-1,23-24 3,-24 23-1,24 1 1,-24 0-2,24-24 1,0 23 1,-23-23-1,23 0-1,0 0 2,0 24-1,0-24-1,-24 0 3,24 0-4,0 0 2,0 0-1</inkml:trace>
    </iact:actionData>
  </iact:action>
  <iact:action type="add" startTime="205925">
    <iact:property name="dataType"/>
    <iact:actionData xml:id="d88">
      <inkml:trace xmlns:inkml="http://www.w3.org/2003/InkML" xml:id="stk85" contextRef="#ctx0" brushRef="#br0">7600 16430 0,'0'0'5,"0"0"0,0 0 1,0 0 3,0 0 2,0 0-1,0 0-2,0 0 0,0 0 5,0 0-7,0 0 3,0 0 0,0 0 0,0 0 0,0 0 0,0 0 0,0 0 0,0 0 0,0 0 0,0 0 1,0 0-2,0 0 1,0 0-1,0 0 1,0 0 1,0 0-2,-24-48 2,24 1-1,0 0 0,0-24 0,0 24-1,0 0 1,0-1 4,0 1-5,0 24 0,0-25 2,0 1-3,0 24 1,0-25 1,0 25 2,0-24-2,0-1-1,0 25 2,0-24-2,0 23 1,-23-23 2,23 23-3,0 1 1,0-1 0,0 0 0,0 1 0,0-1 0,0 24-1,0-24 3,0 24-2,0 0-2,0 0 3,0 0-2,0 0 2,0-23-1,0 23-1,0 0 1,0 0 0,0 0 0,0 0 0,0 0 0,0 0 0,0 0 0,0 0 0,0 0 0,0 0 0,0 0 1,0 0-2,0 0 0,0 0 1,47-24 2,0 1-2,0 23 0,0-24 0,1 24-1,-1-24 1,0 24 2,-23-23-2,23 23-1,-24-24 1,25 24-1,-25 0 3,1-23-4,-1 23 3,1-24-1,23 24-1,-23-24 1,-1 1 2,1 23-4,0 0 2,23-24 1,-24 1 0,1 23-2,0 0 0,-1-24 1,24 24 1,-23 0-1,0 0 0,-1-24 0,1 24 5,23 0-9,-23 0 3,-1-23 0,1 23 0,23 0 1,-23 0 1,-1 0-1,24 0 1,-23-24-1,0 24-1,23 0 2,-24 0-2,25 0 3,-25 0-3,24 0 2,-23 0-1,23 0-1,0 0 1,1 0 1,-1 0-3,0 0 4,0 0-4,0-23 2,1 23 0,-25 0 1,24 0-1,1 0 1,-1 0-1,0 0-1,0 0 1,0 0-1,1 0 2,-1 0-1,0 0 1,0 0-3,0 0 2,1 0 1,-25 0-1,24 0 0,1 0-2,-25-24 3,1 24-1,23 0 1,-23 0-1,-1 0 1,-23-24-2,24 24 2,-24 0-3,23 0 2,-23 0 0,0 0 0,0 0 1,0 0 1,24 0-4,-24 0 1,0 0 3,0 0-5</inkml:trace>
    </iact:actionData>
  </iact:action>
  <iact:action type="add" startTime="207859">
    <iact:property name="dataType"/>
    <iact:actionData xml:id="d89">
      <inkml:trace xmlns:inkml="http://www.w3.org/2003/InkML" xml:id="stk86" contextRef="#ctx0" brushRef="#br0">8921 14636 0,'0'0'2,"0"0"1,0 0 2,0 0 4,0 0 1,0 0-1,0 0 0,0 0 0,0 0 0,0 0 1,0 0-2,0 0 1,0 0 0,0 0 2,0 0-1,0 0-4,0 0 3,0 0 0,0 0 1,48 23-3,-1 1 3,24-1-1,-24-23-1,0 24 4,0 0-5,0-24 6,1 23-8,-25 1 7,24-1-4,1 1 1,-25-24 0,24 24-2,-23-24 3,0 0-1,-1 23-1,-23-23 1,0 0 0,24 0-1,-24 0 1,0 0 1,0 0-1,23 24 0,-23-24 0,-23 0 0,23 0 0,-24 0 1,24 23-1,-47 1 1,23 0-2,-23-1 2,-24 24-3,24 24 2,-24-24 0,24 24 0,-24 0 1,24-24-1,0 24 0,0-24 0,0 1-1,23-1 2,0-24-3,24-23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79773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0-03-23T06:40:20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159">
    <iact:property name="dataType"/>
    <iact:actionData xml:id="d0">
      <inkml:trace xmlns:inkml="http://www.w3.org/2003/InkML" xml:id="stk0" contextRef="#ctx0" brushRef="#br0">3706 14612 0,'0'0'6,"0"0"-3,0 0 6,0 0-1,0 0 0,0 0 2,0 0 1,0 0-4,0 0 3,0 0-1,0 0-1,0 0 0,0 0 3,0 0-3,0 0 1,0 0 1,0 0-2,0 0 1,0 0 0,0 0 0,0 0 1,70-47-1,25-24 0,-1 0-1,1-23 3,46-24-2,24-24 3,-23 24-5,23 24 0,-23-25 1,-1 1 1,1 0 2,-24 24-2,0 0 0,-24 46-1,-23-22 1,0 22 0,-24 25 0,0-1 0,1 1 1,-25-1-3,1 0 3,-1 24 0,1 0-2,0 0 2,-1 0-2,-23 0 0</inkml:trace>
    </iact:actionData>
  </iact:action>
  <iact:action type="add" startTime="17859">
    <iact:property name="dataType"/>
    <iact:actionData xml:id="d1">
      <inkml:trace xmlns:inkml="http://www.w3.org/2003/InkML" xml:id="stk1" contextRef="#ctx0" brushRef="#br0">4838 13266 0,'0'0'1,"0"0"6,0 0 0,0 0 1,0 0 0,0 0 1,0 0 1,0 0-1,0 0 0,71-23 0,0-1 0,0-23 0,23 23 1,24 24 3,-23-23-7,-1-1 3,-23 1 5,0-1-11,-1 24 9,-22 0-6,-1 0 3,-24-24 0,1 24 0,0 0 0,-24 0 1,23 0 1,-23 0-3,0 24-1,-23 0 3,-1 23-1,0 0-1,-23 24 1,-24 23 0,1-23 0,-1 23-1,0-23-1,71-71 3</inkml:trace>
    </iact:actionData>
  </iact:action>
  <iact:action type="add" startTime="18780">
    <iact:property name="dataType"/>
    <iact:actionData xml:id="d2">
      <inkml:trace xmlns:inkml="http://www.w3.org/2003/InkML" xml:id="stk2" contextRef="#ctx0" brushRef="#br0">2242 15037 0,'0'0'5,"0"0"2,0 0-1,0 0 4,0 0-1,0 0 0,0 0 0,0 0 2,0 0-4,0 0 1,0 0 2,0 0-1,0 0 1,0 0-2,0 0 1,0 0 0,0 0 0,0 0 1,0 0-2,0 0 1,0 0 1,0 0-2,0 0 1,0 0 1,-47-24-2,0 1 1,0-1 0,23 24 1,-23 0-2,0 0 1,23 24 0,-23-1 1,23 24 2,1 1-6,-1 22 4,1 1 0,23 0-2,0 0 1,0 0 0,23 0-1,-23-24 2,24 0-1,-1-23 0,-23 23 0,24-24-2,0 1 1,-1 0 3,-23-24-2,24 0 3,-1 0-4,-23-24 1,24-47 0,0 24 0,-1-24 0,1-23 3,-1-1-5,25 24 0,-25-23 1,1 23 1,-1 0 1,-23 24-2,24 24 1,-24-25 0,24 25 0,-24-1 4,0 1-8,23 23 3,-23 0 2,0 0-2,0 0 2,0 23 3,24 24-5,-24 1-2,0 46 3,0 0 0,23 24 1,-23-23 3,0 23-7,24 0 0,-24 0 3,0 0 0,24 0 2,-24-24 0,23 24-1,-23-23-3,0-24 3,24-24-2,-24 0 4,0 0-8,0-23 5,0 0 0,23-1 1,-23 1-2,24-48 2,0 1-3,-1-25 3,24-22-1,-23-1 1,23-24-2,0 24 3,-23-23-6,23 23 7,0 0-4,-23-23 1,23 23 0,0 0 1,-23 1-1,23-1-2,0 24 4,-47 47-3</inkml:trace>
    </iact:actionData>
  </iact:action>
  <iact:action type="add" startTime="20385">
    <iact:property name="dataType"/>
    <iact:actionData xml:id="d3">
      <inkml:trace xmlns:inkml="http://www.w3.org/2003/InkML" xml:id="stk3" contextRef="#ctx0" brushRef="#br0">6727 13408 0,'0'0'5,"0"0"2,0 0 1,0 0 1,0 0 0,0 0 0,0 0-1,0 0 2,0 0-2,0 0 0,0 0 2,0 0 0,-24 71-2,0 0 2,-23 23-2,-24 71 9,0 1-13,-23-1 4,0-24 1,-1 1 0,48-48-1,-24 1 1,0 23 0,24-24 2,0-23-3,-24 24 0,24-25 2,23 1-1,-23 0-1,24-47 2,-1 23-1,0-24 0,24 25 0,0-48-2,0 23 3,0 1-2,0-24 2</inkml:trace>
    </iact:actionData>
  </iact:action>
  <iact:action type="add" startTime="20948">
    <iact:property name="dataType"/>
    <iact:actionData xml:id="d4">
      <inkml:trace xmlns:inkml="http://www.w3.org/2003/InkML" xml:id="stk4" contextRef="#ctx0" brushRef="#br0">6632 13408 0,'0'0'5,"0"0"-4,0 0 11,0 0-7,0 0 4,0 0 0,0 0 0,0 0 0,0 0 0,0 0 0,-71 24 0,24-1 0,-24 1 0,24-1 0,0 1 0,0 0 3,23-1-4,-23 1-1,47-24 4,-24 0-5,24 0 4,24-24 1,-1-23-2,1 23-1,23-23 0,-23 0 1,23 0 0,-23 23 2,23 1-3,-24-1 2,1 0-2,0 24 1,23 0 0,-23 24 0,-1-24 1,24 47-2,1 0 0,-48-47 1,0 0 0</inkml:trace>
    </iact:actionData>
  </iact:action>
  <iact:action type="add" startTime="21751">
    <iact:property name="dataType"/>
    <iact:actionData xml:id="d5">
      <inkml:trace xmlns:inkml="http://www.w3.org/2003/InkML" xml:id="stk5" contextRef="#ctx0" brushRef="#br0">4343 15367 0,'0'0'3,"0"0"3,0 0 4,0 0 0,0 0-2,0 0 1,0 0 0,0 0 0,0 0 0,0 95 0,23-24 0,-23-1 0,24 25 3,0-1-2,-24 1-3,23-1 4,-23-23-5,24 23 3,-24-47 0,0 1 2,23-25-1,-23 1-4,0 0 3,0-24 0,0 0 0,-23-24 0,23 0 0</inkml:trace>
    </iact:actionData>
  </iact:action>
  <iact:action type="add" startTime="22042">
    <iact:property name="dataType"/>
    <iact:actionData xml:id="d6">
      <inkml:trace xmlns:inkml="http://www.w3.org/2003/InkML" xml:id="stk6" contextRef="#ctx0" brushRef="#br0">4343 15816 0,'0'0'2,"0"0"3,0 0 4,0 0-2,0 0 2,0 0 1,0 0-1,0-47 0,0-24 0,0-47 0,0 23 0,23-23 3,1 24-3,23-24 1,24 47-1,0-23 0,0 46 3,-1-22-8,1 46 5,-24-23 0,1 47-2,-1 0 3,-24 0-1,1 0 0,0 23 0,-1 25 1,-23-1-1,-23 0-1,-1 24 2,-23 23 1,0-23-5,-1 0 2,-22 0 3,-1-24 0,24 24-5,-24-24 3,24 24 1,47-71-3</inkml:trace>
    </iact:actionData>
  </iact:action>
  <iact:action type="add" startTime="30568">
    <iact:property name="dataType"/>
    <iact:actionData xml:id="d7">
      <inkml:trace xmlns:inkml="http://www.w3.org/2003/InkML" xml:id="stk7" contextRef="#ctx0" brushRef="#br0">10455 4131 0,'0'0'7,"0"0"-7,0 0 10,0 0-4,0 0 2,0 0 2,0 0-2,0 0 1,0 0 0,0 0 0,0 0 1,0 0-1,0 0-1,0 0 1,0 0 0,0 0 0,0 0 0,0 0 0,0 0 0,0 0 0,71 0 0,-24 23 1,1-23-2,-1 24 2,24 0-3,-24-24 3,0 23 0,0 1 0,0-24 2,-23 23-5,23-23 5,-23 24-7,-1-24 2,1 0 1,0 24 3,-1-24-3,-23 0 1,24 0 1,-24 23 0,0-23-2,0 0 0,23 0 3,-23 24-2,0-24-2,0 24 3,-23-24 0,23 23-2,0 1 1,0-1 1,-24 25-2,24 22 1,0-22 1,-23 22-1,23 1 0,-24 24 1,24-1-2,-24-23 1,24 23 0,-23 1 1,-1-1-3,24 24 2,-23 0 0,-1 0 0,0 0 1,24 24-2,-23-48 2,-1 24-3,1-23 2,23 23 1,-24-24-2,0 1 2,1-1 0,23 1-2,-24-25 1,1 1 0,23 0 0,-24 0 0,24-48 0,0 25 2,-24-25-3,24 1 0,0-1 0,0-23 1,0 24 3,0-24-3,0 24-1,0-24-1,0 0 2,0 0 0,0 0 0,0 0 1,0 23-1,0-23-1,0 0 3,0 0-3,0 0 1,0 0-1,-23 0 2,23 0-2,0 0 2,-24 0-1,1 0 0,-1-23 0,0 23 0,-23 0-1,24 0 3,-25 0-1,25 0-3,-24 0 3,-1 0-2,1 0 2,0 23-2,0-23 2,0 0-2,-1 24 2,-22-24-2,22 0 1,-22 23 1,22-23-2,-22 24 2,-1-24-1,-24 24 0,25-24 0,-1 23-1,-24-23 1,25 24 0,-1-24 1,-24 23-2,25-23 1,-1 24 1,-24-24-2,1 24 1,23-24 1,-23 23-2,-1-23 2,25 0-3,-25 24 2,1-24 0,23 0 0,-23 24 0,-1-24 0,24 0 1,-23 23 0,23-23 2,-23 0-5,23 24 3,0-24-2,24 0 2,0 0-2,-24 23 1,24-23 1,0 24-1,23-24 0,-23 0-1,0 0 3,23 0-2,0 24 0,1-24-1,-1 0 2,1 23-2,-25-23 1,25 24 0,23-24-1</inkml:trace>
    </iact:actionData>
  </iact:action>
  <iact:action type="add" startTime="33813">
    <iact:property name="dataType"/>
    <iact:actionData xml:id="d8">
      <inkml:trace xmlns:inkml="http://www.w3.org/2003/InkML" xml:id="stk8" contextRef="#ctx0" brushRef="#br0">21288 8994 0,'0'0'4,"0"0"0,0 0 2,0 0 4,0 0-1,0 0 1,0 0-2,0 0 1,0 47-1,24 24 2,-24 0 0,0-24-2,0 47 2,0-23 0,0 23 0,-24 1 0,24 23-2,-24 0 3,24-24-5,-23 1 7,-1-1-6,24-23-1,-23 0 3,23-24 0,0 0 0,-24 0 1,24-23-2,0 23 1,-24-23-1,24-1 1,0 25 1</inkml:trace>
    </iact:actionData>
  </iact:action>
  <iact:action type="add" startTime="34247">
    <iact:property name="dataType"/>
    <iact:actionData xml:id="d9">
      <inkml:trace xmlns:inkml="http://www.w3.org/2003/InkML" xml:id="stk9" contextRef="#ctx0" brushRef="#br0">20320 10670 0,'0'0'1,"0"0"4,0 0 4,0 0-2,0 0 2,0 0 3,0 0-4,0 0 1,71 0-1,0 0 0,23 0 1,1 0 2,-24 0-1,-24 0-3,24 0 2,-24 0 0,0 23-1,0-23 2,0 0-1,1 0 0,-1 24 0,-47-24-1,0 0 1,0 0-1</inkml:trace>
    </iact:actionData>
  </iact:action>
  <iact:action type="add" startTime="34605">
    <iact:property name="dataType"/>
    <iact:actionData xml:id="d10">
      <inkml:trace xmlns:inkml="http://www.w3.org/2003/InkML" xml:id="stk10" contextRef="#ctx0" brushRef="#br0">21878 10198 0,'0'0'3,"0"0"1,0 0 3,0 0 0,0 0 3,0 0-2,0 0 2,0 0-2,0 0 1,0 0 0,-71 94 0,24-23-1,-24 23 1,24-23 4,-24 23-6,0-23 3,1 0-2,-1-24 2,24 1-2,-1-25 2,1 1-3</inkml:trace>
    </iact:actionData>
  </iact:action>
  <iact:action type="add" startTime="35229">
    <iact:property name="dataType"/>
    <iact:actionData xml:id="d11">
      <inkml:trace xmlns:inkml="http://www.w3.org/2003/InkML" xml:id="stk11" contextRef="#ctx0" brushRef="#br0">22421 8333 0,'0'0'2,"0"0"4,0 0 0,0 0 2,0 0 1,0 0 1,0 0-3,0 0 5,0 0-4,0 0 2,0 0 0,0 0-4,-95-24 4,1-23-2,0 47 0,23 0 4,-24 0-5,48 0 3,-24 0-2,24 24 2,0 23-1,23-24 0,1 1 0,23 23-1,0 0 3,0-23-4,0 23 3,23-23-1,1-1-1,0-23 3,-1 0-4,24 0 3,-23 0-2,0 0 2,-1-23-2,24 23 2,-23-24 0,0 1-1,-1-1 0,1 0 0,-1 1-2,1-1 5,0 1-5,-1-1 2,1 0 0,-24 24 0,23-23 0,-23 23-1,24-24 2,-24 24-3,0 24 3,0-24-1,0 23 1,24 1-1,-24 23 0,-24 0 0,24 24-1,0 0 2,0 23-2,0 24 1,0-23 0,0 23 2,0-24-4,0 1 1,0-1 3,0-23-3,0-24 1,0 0 0,24-23 1,-24 23-2,23-23 1,-23-1 1,24-23-1,-1 0 2,1 0-3,23-23 3,0-24-4,24-1 4,0-22-3,0-25 2,23 1-3,-23-1 3,23-23-1,-23 47 0,0-23 0,-24 23-1,0 24-1,1 0 3,-25 0 2,1 23-3,-1 0 1,1 1-3,-24 23-1,24 0 4,-24 0-2,0-24 5</inkml:trace>
    </iact:actionData>
  </iact:action>
  <iact:action type="add" startTime="36576">
    <iact:property name="dataType"/>
    <iact:actionData xml:id="d12">
      <inkml:trace xmlns:inkml="http://www.w3.org/2003/InkML" xml:id="stk12" contextRef="#ctx0" brushRef="#br0">14066 8970 0,'0'0'5,"0"0"-4,0 0 9,0 0-2,0 94 1,0 1-1,-23-1 1,23 1 1,0-1-1,0 1 1,0 23 1,0 0-3,0-24 1,0 24 0,0-23 2,-24-25-4,24 1 4,0-24-4,0 1 3,0-1-2,0-24 1,-24 1 0,24 23-1</inkml:trace>
    </iact:actionData>
  </iact:action>
  <iact:action type="add" startTime="36921">
    <iact:property name="dataType"/>
    <iact:actionData xml:id="d13">
      <inkml:trace xmlns:inkml="http://www.w3.org/2003/InkML" xml:id="stk13" contextRef="#ctx0" brushRef="#br0">13453 10386 0,'0'0'5,"0"0"1,0 0 0,0 0 2,0 0 1,0 0 1,0 0-1,70 24 0,25 23 0,-1-23 0,24-1 3,-47 1-3,0-24-1,-24 0 0,-47 0 0,0 0 1</inkml:trace>
    </iact:actionData>
  </iact:action>
  <iact:action type="add" startTime="37245">
    <iact:property name="dataType"/>
    <iact:actionData xml:id="d14">
      <inkml:trace xmlns:inkml="http://www.w3.org/2003/InkML" xml:id="stk14" contextRef="#ctx0" brushRef="#br0">14538 9985 0,'0'0'4,"0"0"-4,0 0 8,0 0 1,-47 71-1,0 23 3,0 1-4,47-72 3,-24-23-1</inkml:trace>
    </iact:actionData>
  </iact:action>
  <iact:action type="add" startTime="37733">
    <iact:property name="dataType"/>
    <iact:actionData xml:id="d15">
      <inkml:trace xmlns:inkml="http://www.w3.org/2003/InkML" xml:id="stk15" contextRef="#ctx0" brushRef="#br0">14279 7648 0,'0'0'7,"0"0"-6,0 0 6,0 0 2,0 0-1,0 118 1,23-23 0,24-1 0,-23 24 2,0 0-4,-1-23 3,1 23-1,-24 0 2,23 23-4,-23-23 3,24 0 0,-24-23-4,0-1 4,0-23-1,-24-24 2,24 0-5,-23-23 5,-1-24-5,24 0 4,0 0-2</inkml:trace>
    </iact:actionData>
  </iact:action>
  <iact:action type="add" startTime="38073">
    <iact:property name="dataType"/>
    <iact:actionData xml:id="d16">
      <inkml:trace xmlns:inkml="http://www.w3.org/2003/InkML" xml:id="stk16" contextRef="#ctx0" brushRef="#br0">14231 8309 0,'0'0'5,"0"0"-3,0 0 9,0 0-4,0 0 1,0 0 0,0-71 1,0 0 3,24 1-5,-24-1 4,47-24-2,-23 1-2,23 23 2,24 24 1,-24-24-2,24 24 1,-24 0 0,0 23 0,-23 1 0,23 23-1,-23-24 0,23 24 3,-24 0-1,25 0-2,-25 24 1,1-24 1,-24 23-2,23 24 2,-23-23-2,0 23 1,0-23 2,0 23-5,0 0 4,-23 24-1,-1-24-1,1 0 2,-1-23-1,0 0 2,1 23-4,23-24 2,-24-23 0,1 24 0,23-24-1,0 0 1,0 24 2,0-24-3,0 0 0</inkml:trace>
    </iact:actionData>
  </iact:action>
  <iact:action type="add" startTime="46652">
    <iact:property name="dataType"/>
    <iact:actionData xml:id="d17">
      <inkml:trace xmlns:inkml="http://www.w3.org/2003/InkML" xml:id="stk17" contextRef="#ctx0" brushRef="#br0">2195 9725 0,'0'0'7,"0"0"-6,0 0 5,0 0 2,0 0 1,0 0 0,0 0 0,0 0 0,0 0 0,0 0 1,0 0-2,0 0 2,47 0-2,24-23 1,-24 23 0,1 0 1,-1 0-2,24-24 2,-24 24 3,0 0-9,24-23 5,23 23 1,-23-24-1,23 24 0,1 0 0,23-24 1,-24 24-1,1 0-2,23 0 4,0 24-4,0-24 3,0 24-1,0-24 0,0 23 0,0-23-1,0 24 4,0-24-5,0-24 4,0 48-3,-24-24 1,0-24-3,-23 24 5,0 0-2,0-23 1,-24 23-2,0 0 1,-23 0 1,-1-24-1,1 24-1,-24 0 4,24 0-5,-24 0 3,0 0-4,0 24 5,0-24-4,0 23 3,23-23 2</inkml:trace>
    </iact:actionData>
  </iact:action>
  <iact:action type="add" startTime="50706">
    <iact:property name="dataType"/>
    <iact:actionData xml:id="d18">
      <inkml:trace xmlns:inkml="http://www.w3.org/2003/InkML" xml:id="stk18" contextRef="#ctx0" brushRef="#br0">24875 7176 0,'0'0'9,"0"0"-5,0 0-1,0 0 6,0 0-2,0 0 2,0 0 0,0 0 1,0 0-1,0 0-1,0 0 1,0 0 0,0 0 0,0 0 0,0 0 0,0 0 0,0 0 0,0 0 0,0 0 1,0 0 0,0 0-2,0 0 0,0 0 1,0 0 0,0 0 0,0 0 1,0 0-2,0 0 1,0 0 0,0 0 0,0 0 0,-47 71 0,0-24 0,0 0 1,-1-23-2,25 23 1,-24-23 4,-1 23-6,1 0 1,0-23 2,0-1 0,0 25-2,-1-25 0,-22 48 1,-1-24 0,0-23 0,24 47 0,-24-24 0,24 0 0,-24 0 0,0 24 0,24-24 2,-24 24-4,0-24 4,1 24-4,-25-24 1,24 1 2,-23 22-1,23-22-2,0 22 3,-23 1-1,23-24 1,-23 24 0,-1 0-1,1 0-1,23 23 3,-23-23-4,-1 0 3,25 0-2,-25 0 2,1-1-1,23 25-1,-23-24 2,-1-24-1,1 24-2,-1 23 3,25-23-1,-25 0-1,24 23 2,-23-23-1,0 0-1,-1 0 3,1 23-1,-1-23-3,25 23 3,-25-23-2,24 0 1,-23 23 0,23-23 1,-23-24-2,-1 24 4,1 24-6,23-25 5,0 1-5,1 0 3,-1 0 1,0 0-1,0-1 1,0-22 0,24 23-3,-24-1 2,1-22 1,-1-1-1,0 0-1,24 24 0,-24-24 2,24 24-2,0-24 2,-24 0-1,24 24 0,-1-24 1,1 24-2,-24-24 4,24 24-7,-24-24 5,1 1-1,22-1 0,1 24 0,-24-24 0,24 0 0,0 0 0,0 24 0,23-47 0,-23 23 2,0-24-1,23 25-2,-23-1 2,23 0 0,-23-23-3,24 23 2,-25 0 2,25 0-4,-24-23 2,23 23 1,0-23-1,1-1 0,-1 1 1,1 0-1,-1-1 1,0 1-2,1-1-1,-1 1 1,24 0 0,-23-24 2,23 23-2,-24-23 1,24 24 0,-24-24 0,24 0-1,0 23 3,0-23-4,0 0 2,-23 0 2,23 0-4,0 0 3,0 0-1,0 24 0,0-24 0,0 0-1,0 0 1,0 0 0,0 0 0,0 0 0,-24 0 1,24 0-2,0 0 0,0 24 4,0-24-4,0 0 1,0 0 0,-23 23 1,23-23-2,-24 24 1,0-1 1,-23 1-2,24 23 1,-25-23 0,1 23 0,0 0 1,-24 1-2,0-1 1,24-24 0,0 25 0,0-1 2,0 0-5,-1 0 4,-22 24-2,22-24 2,1 0 0,24-23-3,-25 23 5,1 0-4,24-23 1,-25 23-1,25-23 1,-24-1 0,23 1 1,0 0-2,1-1 1,23-23-1,-24 24 1,0-24 1,24 0-1,0 24-1,-23-24 2,23 0-1,0 0 0,0 0-1,0 0 1,0 0 1,-24 0-1,24 0-1,0 0 2,0 0-1,0 23 0,-23-23-1,23 0 0</inkml:trace>
    </iact:actionData>
  </iact:action>
  <iact:action type="add" startTime="56668">
    <iact:property name="dataType"/>
    <iact:actionData xml:id="d19">
      <inkml:trace xmlns:inkml="http://www.w3.org/2003/InkML" xml:id="stk19" contextRef="#ctx0" brushRef="#br0">15836 11850 0,'0'0'6,"0"0"-6,0 0 9,0 0 1,0 0-1,0 0-2,0 0 3,0 0-3,0 0 2,0 0 2,0 0-3,0 0 1,0 0 0,0 0 1,0 0-2,47 47 1,1 0 0,-1-23 0,-24 23 2,25-23-4,-25-1 2,1 1 3,-1 0-2,1-24-5,-24 23 5,24-23-1,-24 0 2,0 0-4,23 0 2,-23 0-1,0-23 2,24-1-1,-1 0 1,-23-23-1,24 0 0,23 0 1,-23-24-2,-1 0 1,1 0 0,23 1 0,24-72 2,0 0-5,0-23 4,23 47-3,-23-24 6,23 24-7,-23 24 3,0-1 1,-24 1-2,24 0 3,0-1-4,-24 1 2,24-1 1,-24 1 0,24 23-1,-24 0-3,0 0 5,0 24-3,1-24 1,-1 24 2,-24 24-2,1-1-1,0 0 1,-1 1 0,-23 23-1,24-24 2,-24 24-3,0 0 3,23-23-1,-23 23-1,0 0 2,0 0-2,0 0 2,24 0-2,-24 0 0,0 0 2</inkml:trace>
    </iact:actionData>
  </iact:action>
  <iact:action type="add" startTime="57554">
    <iact:property name="dataType"/>
    <iact:actionData xml:id="d20">
      <inkml:trace xmlns:inkml="http://www.w3.org/2003/InkML" xml:id="stk20" contextRef="#ctx0" brushRef="#br0">17937 9230 0,'0'0'1,"0"0"4,0 0 4,0 0-1,0 0 0,0 0 2,0 0-1,0 71 2,0-1-3,-24 25 0,24-1 0,0 1 7,24-1-11,-24 0 7,0-70-2,0-24-1,0 24-1</inkml:trace>
    </iact:actionData>
  </iact:action>
  <iact:action type="add" startTime="57863">
    <iact:property name="dataType"/>
    <iact:actionData xml:id="d21">
      <inkml:trace xmlns:inkml="http://www.w3.org/2003/InkML" xml:id="stk21" contextRef="#ctx0" brushRef="#br0">17654 9371 0,'0'0'3,"0"0"-2,0 0 7,0 0-1,0 0 5,0 0-4,0 0-2,70 24 4,-22 0-1,46-1 0,-23 1 0,23-1 4,-23 25-5,0-25-1,-24 24 3,24-23-1,-48 0-2,25-1 1,-25-23 3,1 24-3,-1-1 2,1-23 0,-24 0-3,24 0 3,-24 0-2,0-23 2,23-1-2,-23 1 3,0-25-3,24-22 1,-24-1 0,23-24 0,1 1 0,0 0 1,-24-1-2,23 1 2,1 23-1,-1 0 0,1 24-1,0 0 1,-1 23 2,1-23-2,-24 23-2,23 24 1,1-23 2,0 23-1,-1-24 0,-23 24-1</inkml:trace>
    </iact:actionData>
  </iact:action>
  <iact:action type="add" startTime="58377">
    <iact:property name="dataType"/>
    <iact:actionData xml:id="d22">
      <inkml:trace xmlns:inkml="http://www.w3.org/2003/InkML" xml:id="stk22" contextRef="#ctx0" brushRef="#br0">18952 8710 0,'0'0'6,"0"0"1,0 0 2,0 0-1,0 95 1,0-1 0,23 24 0,-23-23 3,24 23-5,-1-47 4,1 23-4,0-23 2,-1-24 0,1 0 1,-1-23-2,25-1 3,-25-23-3,1 0 0,-1 0 2,1-23-2,0-1 1,23-23 1,-24 0-2,1-24 2,-24 0-2,24-23 1,-1-1 1,1 1-2,-24-1 1,0 1-1,23 23 1,-23 0 0,24 24 1,-24 0-1,24 23 1,-24 1-1,23-1-1,-23 1 4,24-1-3,-1 24-2,1-24 3,-24 24-1</inkml:trace>
    </iact:actionData>
  </iact:action>
  <iact:action type="add" startTime="58898">
    <iact:property name="dataType"/>
    <iact:actionData xml:id="d23">
      <inkml:trace xmlns:inkml="http://www.w3.org/2003/InkML" xml:id="stk23" contextRef="#ctx0" brushRef="#br0">19919 8404 0,'0'0'7,"0"0"1,0 0-3,0 0 2,0 0 3,0 94-1,-23 0 0,23 1-1,-24-24 4,24-1-4,0-22 1,0-1 0,-24 0 1,24 0-2,0 0 4,0-23-4,24 0 0,-24-1 0,24-23 1,-24 24 0,23-24 1,1 0 1,-1 0-2,1-24-1,0 24 1,-1-23 2,24-1-6,-23 24 4,-24 0 1,0-24-4</inkml:trace>
    </iact:actionData>
  </iact:action>
  <iact:action type="add" startTime="59385">
    <iact:property name="dataType"/>
    <iact:actionData xml:id="d24">
      <inkml:trace xmlns:inkml="http://www.w3.org/2003/InkML" xml:id="stk24" contextRef="#ctx0" brushRef="#br0">20509 8144 0,'0'0'7,"0"0"-6,0 0 9,0 0-3,0 0 1,0 0 1,0 0 1,0 0-1,0 71 0,0-24 0,-23 24-1,23 0 1,0 23 3,0 0-4,0 1 0,0-1 1,0-23 3,0 23-6,-24-46 3,48-1 0,-24 0 0,0 0 0,0-23 1,23 0-3,1-24 3,-1 23-1,1-46 0,23 23 1,0-48-2,1 25 3,-1-25-4,24 25 2,-1-48 0,-22 24 0,22 23 0,-46-23 1,23 23-2,0 24 1,-23-23 0,0-1 1,-1 24-1,1-23-1</inkml:trace>
    </iact:actionData>
  </iact:action>
  <iact:action type="add" startTime="72755">
    <iact:property name="dataType"/>
    <iact:actionData xml:id="d25">
      <inkml:trace xmlns:inkml="http://www.w3.org/2003/InkML" xml:id="stk25" contextRef="#ctx0" brushRef="#br0">11305 14730 0,'0'0'5,"0"0"1,0 0 1,0 0-1,0 0 3,0 0 0,0 0 0,0 0 0,0 0 0,0 0 0,0 0 1,0 0 0,24 47-3,-1 0 2,1 48 0,23 23-1,-23-24 2,-1 24 0,24 0 1,-23-23 1,0-1-8,-1 1 5,-23-48 1,24 24-1,-1-24 0,-23 0 0,0-23-1,24 23 2,-24-47-3,0 23 3,24 1 0,-24 0-3</inkml:trace>
    </iact:actionData>
  </iact:action>
  <iact:action type="add" startTime="73304">
    <iact:property name="dataType"/>
    <iact:actionData xml:id="d26">
      <inkml:trace xmlns:inkml="http://www.w3.org/2003/InkML" xml:id="stk26" contextRef="#ctx0" brushRef="#br0">11163 15863 0,'0'0'2,"0"0"4,0 0 2,0 0 4,0 0-6,0 0 3,0 0 0,0 0 0,0 0 0,0 0 0,0 0 0,71 24 0,-24-1 0,1 1 0,-1-1 1,0 1-2,0-24 1,0 24 3,1-1-4,-25-23 1,24 24-1,-23-24 3,23 23-5,-47-23 4,0 0-3</inkml:trace>
    </iact:actionData>
  </iact:action>
  <iact:action type="add" startTime="73729">
    <iact:property name="dataType"/>
    <iact:actionData xml:id="d27">
      <inkml:trace xmlns:inkml="http://www.w3.org/2003/InkML" xml:id="stk27" contextRef="#ctx0" brushRef="#br0">12414 15580 0,'0'0'9,"0"0"-8,0 0 8,0 0-1,0 0 1,0 0-1,0 0 1,0 0 0,0 0 0,0 0 0,0 0 0,0 0 0,-47 47 0,0 0 0,0 0 1,23 1-3,-23-1 3,23-24-2,-23 25 5,23-1-6,1-24 3,23 1-2,-24 23 1,1-23 0,23-24 0,-24 23 1,24-23-3,-24 24 4</inkml:trace>
    </iact:actionData>
  </iact:action>
  <iact:action type="add" startTime="74355">
    <iact:property name="dataType"/>
    <iact:actionData xml:id="d28">
      <inkml:trace xmlns:inkml="http://www.w3.org/2003/InkML" xml:id="stk28" contextRef="#ctx0" brushRef="#br0">9747 14612 0,'0'0'8,"0"0"-8,0 0 7,0 0 1,0 0 1,0 0 0,0 0 0,0 0 0,0 0 0,0 0 0,48 94 1,-1 24-2,0-23 3,0 23-1,0-24-3,-23 1 2,23-1 0,-23-23 0,-1 0-2,1-24 4,-24 0-2,24-23 1,-24-1-2,23 1 0,-23-24 1</inkml:trace>
    </iact:actionData>
  </iact:action>
  <iact:action type="add" startTime="74735">
    <iact:property name="dataType"/>
    <iact:actionData xml:id="d29">
      <inkml:trace xmlns:inkml="http://www.w3.org/2003/InkML" xml:id="stk29" contextRef="#ctx0" brushRef="#br0">9724 14777 0,'0'0'5,"0"0"-1,0 0 3,0 0-1,0 0 2,23-71 1,25 1 2,-1-25-3,0 24-1,0-23 7,24 23-9,-24 0 4,0 24 1,24 0 2,-47 23-5,23-23 1,-23 47 1,-1-24 0,1 24-1,-1 0 3,1 24-2,-24 0 0,24 23-2,-48 0 3,24 24-1,-24 0 0,-23-1-1,0-22 3,0 22-2,0-22 0,-1-25-1,1 25 3,24-25-3,-1 1 3,0-24-5,1 23 4,-1-23-1,24 24 0,0-24 0,0 0 0</inkml:trace>
    </iact:actionData>
  </iact:action>
  <iact:action type="add" startTime="80180">
    <iact:property name="dataType"/>
    <iact:actionData xml:id="d30">
      <inkml:trace xmlns:inkml="http://www.w3.org/2003/InkML" xml:id="stk30" contextRef="#ctx0" brushRef="#br0">8284 17209 0,'0'0'5,"0"0"0,0 0 0,0 0 3,0 0 4,0 0-6,0 0 3,0 0 0,0 0 2,0 0-4,47 0 4,1-24-4,-1 24 2,0-24 1,-23 24-1,23-23 0,0 23 0,-23 0-1,-1 0 3,24 0-4,-23-24 2,23 24-1,-23 0 3,-1-23-3,1 23 3,0 0-3,-24 0 1,23 0 1,1 0-2,-1 0 1,1-24 0,0 24 0,-1 0 0,1 0 2,-1 0-3,1 24 1,0-48-1,-1 48 1,1-24 0,-24 0 0,23 0 0,-23 0-1,24 0 3,-24 0-3,0 0 1,0 0 0,0 0-1,0 0 1,0 0 1,0 23-1,0-23 0,0 0-1,24 24 3,-24-24-3,0 23 2,0 1-1,0 23-2,0-23 2,0 23 1,0-23-1,0 23 0,-24 0 0,24-23 0,0 23 0,0 0 1,0-23-2,0 23 1,-24-24 0,24 1 0,0 23 0,0-23 1,0-1-2,0-23 1,0 24 1,-23 0-1,23-24-1,0 23 1,0 1 0,0 0 0,0-24-1,0 23 2,0-23-1,0 24 1,0-24-1,0 23-1,0-23 0,0 0 1,0 24 2,0-24-4,-24 0 3,24 24-1,0-24-1,0 0 0,0 0 2,0 0 0,0 23 0,0-23-3,0 0 2,24 0 1,-24 24 0,0-24 1,0 0-6,0 23 5,0-23-2,23 0 2,-23 0-2,0 24 4,24-24-4,-24 0-1,24 24 3,-1-24 0,1 0-1,-1 23 0,1-23 0,23 24 1,-23-24-1,23 0-2,-23 23 3,23-23-1,-24 24 0,1-24-1,23 0 1,-23 24 2,-1-24-3,25 23 0,-25-23 1,24 24 0,-23-24-2,23 0 2,0 23 1,1-23 0,-1 24-1,0-24 0,0 0 1,-23 24-2,23-24 1,0 23 0,-23-23 0,23 24-1,0-24 2,-23 23-2,23-23 3,0 0-4,-23 24 4,23-24-4,0 24 2,0-24 1,1 0 0,-1 23-2,0-23 1,24 0 1,-24 24-2,0-24 2,0 0-2,-23 0 1,23 23 1,0-23-1,1 0 0,-25 0 2,24 24-5,1-24 3,-1 0 1,0 0-1,0 0-2,0 0 3,1 24-2,22-24 3,-22 0-4,-1 0 4,0 0-2,0 0 0,0 0 0,1 0 0,-1 23 1,0-23-3,0 0 3,0 0-2,24 0 1,0 0 0,0 0 0,0 0 0,-1 24 1,1-24-2,-24 0 2,1 0-2,-1 0 1,24 0-1,-1 24 3,1-24-3,0 0 2,23 0-1,-23 23-1,24-23 1,-25 0 0,1 0 3,0 0-6,0 0 2,23 0 2,-23 24-1,0-24 0,0 0 0,23 0 0,-23 23 0,-24-23 0,24 0 0,-24 0 1,0 0-2,24 0 3,-24 0-3,0 0 0,24 0 1,0 0 2,0 0-2,0 0 0,-24 0 0,0 0 0,0 0 0,0 0 0,24 0 1,-24-23-2,1 23 4,-1 0-5,0 0 2,0-24-1,0 24 2,24 0-1,-24 0-1,24 0 1,-24 0 0,24-23 0,-24 23 0,1 0 2,-1 0-4,0-24 3,-23 24-4,23 0 6,-24 0-4,25 0 2,-25-24-2,1 24 1,-1 0 1,-23 0-2,24 0 0,0 0-1,-1 0 5,-23-23-4,24 23 2,-24 0-3,23-24 2,1 0-1,-24 24 1,24-23 1,-1-1-1,-23 1 0,24-1 0,-1 0 0,1-23 0,-24 24 1,24-1-2,-1 0 1,-23-23 0,24 24 3,-1-25-6,-23 25 4,24-1-2,0-23 1,-24 23 0,23 1-1,1-24 1,-1 23-1,1 0 3,0 1-2,-1-24 0,-23 23 1,24-23-1,-1-1 0,1 25 0,-24-1-1,24 1 1,-1-25 0,-23 25 0,24-1 2,-24 1-2,0-1-1,23 24 0,-23-24 3,0 24-3,0-23 1,0 23-1,24 0 1,-24 0 1,0 0-1,0-24 0,0 24-2,0 0 4,0 0-3,0 0 0,0 0 1,0 0 1,0 0-2,-24 0 2,24 0-2,0 24 2,-23-24-1,-1 23-1,1 1 0,-1 0 2,-23-1 0,23 1-1,-23-1 0,23 1-1,1 0 2,-24-1-1,23 1 1,0-1-2,1 1 1,23 0 1,-24-1 0,1-23-3,23 24 3,0-24-1,-24 0 0,24 0-1,0 0 0,0 0 2,0 0-2,0 0 1,0 0 0,0 0 0,24 0 1,-24-24-1,23 24 2,1-23-4,-1-1 3,1 0-3,0-23 4,-1 24-3,1-1 1,-1 0-1,25 1 2,-25-1-2,1 1 2,-1 23-1,1-24-1,0 24 2,-1-24-1,-23 24-1,24 0 2,-1 0 0,-23 0-3,24 24 4,0-24-3,-24 24 2,23-24-2,-23 23 2,24 1-3,-1-1 3,1 1-2,-24 23 1,24-23 2,-1-1-3,1 25 1,-24-25 0,24 1 0,-1 0 0,-23-1 0,24-23 0,-24 24 1,0-24-2,0 23 1,23-23 0,-23 0-1,0 24 4,0-24-5,0 0 2,0 0-1,24 24 1,-24-24-1,0 0 2,0 0 0,0 0-1,0 0 3,0 0-7,-24 23 3,24-23 3</inkml:trace>
    </iact:actionData>
  </iact:action>
  <iact:action type="add" startTime="90641">
    <iact:property name="dataType"/>
    <iact:actionData xml:id="d31">
      <inkml:trace xmlns:inkml="http://www.w3.org/2003/InkML" xml:id="stk31" contextRef="#ctx0" brushRef="#br0">12131 13786 0,'0'0'7,"0"0"-4,0 0 5,0 0-3,0 0 4,0 0 0,0 0 1,0 0-3,0 0 3,0 0-1,0 0 0,0 0 0,-47-24 0,-24 24 0,24-24 0,-24 24 0,-23-23 0,-1 23 3,24 0-5,-23 0 3,0 0-1,46 0 1,1 0 0,0 0-2,0 23 5,-24 1-10,0-24 7,0 0-2,1 24 2,-1-1-2,0 1 2,-23-24-2,23 47 1,24-23 2,-24-1-4,24 25 2,-24-1-1,0 0 2,24-23 0,-24 46-1,0-22-1,24 22 1,-24-22 0,24 22-1,0-22 1,0-1 2,-1 0-3,25 0 1,-1 1 0,-23-25 0,23 24 1,1 1-2,23-1 0,-24 0 2,1 24 0,23-24-2,-24 24 3,24 0-3,0-24 1,0 24-1,0-1 1,0 1 0,0 0 0,0-24 1,0 1-1,0-1-1,0 0 0,0 0 2,0 0 0,24 1-2,-24 22 1,0-22 0,23-1 0,-23 24 0,24-1 0,-24 1 1,23 0-3,1 24 5,-24-25-7,24 1 4,-1 0 2,1 0-2,-1-24 1,1 0-2,0 0 1,-1 1 0,1-1 0,23 24 2,-23-24-4,-1 0 3,24 24-2,1-24 2,-25 0-2,24 1 1,-23-1 1,0 24-1,-1-24 0,24 0-1,-23 0 2,0 0-3,23-23 3,0 47 0,0-24 0,24-23-2,0 23 1,0 0-1,23-23 2,-47 23-2,24-23 2,-47-24-2,23 23 1,0 1 0,24 23-1,0-23 1,-1-1 0,1 1 0,0-1 1,0 1 0,0-24-2,-1 24 1,1-1 0,-24-23 1,1 24-2,22-1 2,-22 1 0,46-24-2,-23 24 3,23-24-5,-23 23 1,23-23 3,-23 24 0,0-24-1,0 0 1,0 0-2,-1 23 1,25-23 0,-1 0-1,1 0 3,-1-23-5,0 23 5,-23-24-2,0 1 1,23 23-2,1-24 2,-1 0-2,1 1 4,-1-1-7,0-23 5,-23 23-2,0 1 0,23-24 3,-23 23-2,24 0-1,-1-23 3,0 24-2,1-25 0,-24 1-1,-1 0 1,1 0-2,0-1 4,-24-22-3,24 22 7,-24-22-12,24-1 6,-24 0-1,0 0 3,24 24-3,-24-24 2,1 0-2,-25 24 2,24 0-2,-23 0 2,0-1-2,-1-22 2,-23-1-2,24 0 0,-24 24 2,0-24 0,-24 0-2,24 0 2,-23 1-1,-1-1 0,0 0 2,-23 0-5,24 24 3,-25 0-1,1-24 2,24 24-1,-25-24 0,1 0 2,0-23-4,-24 23 2,24 0-1,0-24 4,-24 25-6,0-1 4,0-24 0,-23 25-2,23-1 1,0 0 0,1 0 1,-25 24-1,24-24-1,-23 24 1,23-24 0,-23 24 0,23-24 1,-23 24-2,23-24 2,-24 0-3,25 0 2,-25 24 1,24-24 0,-23 24-1,0 0-1,-1 0 2,24 0-2,1-1 1,-1 1-1,0 24 2,0-25-3,-23 25 4,23-1-2,-23 0 1,-24 1-2,23-1 1,1 24 0,23 0 0,-23 0 0,-1 0 3,1 0-6,23 0 3,-23 0 0,23 0 0,0 24 1,0-24-1,24 23-1,0-23 2,0 24-2,23 0 2,-23-24-2,23 47 1,1-23 0,23-24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D3B4-5B50-450D-A126-B76FE55F1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3882B-126F-4C27-850B-5E3115DF3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D1994-CAA0-480B-808A-F31AAB52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9C924-21F8-422E-927A-46F92271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DBD78-B01F-46B7-B01C-B7E894D8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44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29AE-8065-4563-B2DD-7289AB73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6D1B6-6E5A-4B79-AF1A-F1BB18B87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F8D5-1A6C-4160-810B-C3B3BF72E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6083-F67F-4BF8-A01C-A1EDC4B9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2D25-8B1E-4A78-90EF-3EFD233A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01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B3191-691B-40B4-9C3F-28CA53A4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4C2E9-1DC7-40DB-AD3B-4D2BBFBCC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1E338-FA05-4AD4-B286-E7516451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6CE62-78B0-4543-AB40-8A751392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80AB2-4980-48A7-9A7D-209C2588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13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8F9E-E936-4968-987D-C40B1F35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27A3B-8D47-48DE-BEDF-4E761F0E9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37DB7-2342-412D-B2A6-A3561B0B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1A288-0771-490D-907B-4E82BE3D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CAFCF-185E-4433-B995-85EA01B8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84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8AA5-68D1-4CB5-AD48-DD4067FF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FCC1-735A-4BA0-AFA4-A68B202DB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7A230-E5B7-42B5-864D-6B839002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7EB95-CBB2-4DA1-BBA2-77BEBA59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47FF8-33E2-46DC-A232-F7C9B78D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1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188A-E72F-45CB-B21C-703CF18E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038B2-F5D1-4547-BBD2-A94873A43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7CD32-F715-498E-A915-A1D8C2AB3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F8AD7-3883-439E-91F6-F736369E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1D43A-9D81-4406-A81A-E7366A5B1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E91FE-3B7F-40CB-BC5D-9394B9E5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98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699F-5276-47A9-9D4A-FF428D0D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E2778-DEB4-444A-833D-0DDCA7CE5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3FEEE-9CEB-4B35-80E5-3D425CDC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1188-9057-4829-B582-D3B222446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8175D-773D-4F08-A829-C50A6E7C7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5A471-69B1-4C92-AAD1-0F9578A2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45FD5-7CCC-4926-8840-B8BBA286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E4CD3-EC9B-449B-AD5B-A1858957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63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7471-950C-40EC-8715-DAE3BCF3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5CA10-A211-4FFB-A140-9217859B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3BDE8-C2A5-4129-A6E1-5E7AB0C12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38733-8808-4060-8D43-2551C7D7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45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F1323-2AF9-4CC8-A362-76A1F11E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E5AC9-B1AE-4CA0-9888-DDEC8CC7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9BD98-43B2-4374-8695-9E78D34A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0C68-CA78-4EFF-AD5E-4CEBF7F1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51F35-A91D-4AD8-870E-D0F0EA327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4DFAA-2903-48DD-9E72-CCA9BA3AA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3466A-259F-4A2C-9E73-07811AA2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F03E3-3104-45DF-A9BC-450CFCAB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EBB94-348C-4EA8-AF70-790BD34B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91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10CA-E53F-438E-9106-07074707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A10E0-EB10-41C0-A13E-0B321AB75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E8A13-3352-47F7-97F5-996CDF764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28CCA-D0A1-4F6E-A769-EE92108F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31D8C-582C-4B27-B12C-A7B59939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5E497-CCDB-497C-9FE7-D4A10800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306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B30722-8D8B-46CD-86E8-EE913801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9E672-140C-45AC-ADCF-AF0757888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52C1F-FFA5-4A6C-9E9C-8E7BD127F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6CDA2-6446-4C6A-BC44-C93EBA34EA63}" type="datetimeFigureOut">
              <a:rPr lang="en-IN" smtClean="0"/>
              <a:t>23-03-2020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CF0E6-80FE-45C4-B742-EB968A503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3DCC6-1C50-4D63-8A96-C64C82FF4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A2DE-F97C-4C18-8EEA-C67FFA93B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2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01DDD-F63A-4A1A-8E87-4C92D1D51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Doubly Linked 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9E370-020A-4DF1-AFDE-2D62C967F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EF854B-08DD-4364-8599-D0F2BE02E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07"/>
    </mc:Choice>
    <mc:Fallback xmlns="">
      <p:transition spd="slow" advTm="26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2947-A018-4560-930F-975BE058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E180-7572-4F74-950F-2D8BA703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09EBE4-E935-4DE2-B9F1-3329CB984A05}"/>
              </a:ext>
            </a:extLst>
          </p:cNvPr>
          <p:cNvSpPr/>
          <p:nvPr/>
        </p:nvSpPr>
        <p:spPr>
          <a:xfrm>
            <a:off x="2885242" y="2967363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E99EDC-A9E2-44BF-8A06-8285138EF75E}"/>
              </a:ext>
            </a:extLst>
          </p:cNvPr>
          <p:cNvSpPr/>
          <p:nvPr/>
        </p:nvSpPr>
        <p:spPr>
          <a:xfrm>
            <a:off x="2539014" y="2967363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9C0F9-F71D-4728-B4E4-7C4DEE4B05E9}"/>
              </a:ext>
            </a:extLst>
          </p:cNvPr>
          <p:cNvSpPr/>
          <p:nvPr/>
        </p:nvSpPr>
        <p:spPr>
          <a:xfrm>
            <a:off x="3808520" y="2967363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6BC21-DCFD-483B-9083-7438275131D0}"/>
              </a:ext>
            </a:extLst>
          </p:cNvPr>
          <p:cNvSpPr/>
          <p:nvPr/>
        </p:nvSpPr>
        <p:spPr>
          <a:xfrm>
            <a:off x="5130602" y="2967362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D0E12F-AB27-476B-9DE3-6C9ED48D4615}"/>
              </a:ext>
            </a:extLst>
          </p:cNvPr>
          <p:cNvSpPr/>
          <p:nvPr/>
        </p:nvSpPr>
        <p:spPr>
          <a:xfrm>
            <a:off x="4784374" y="2967362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533584-392F-40C9-BD64-85629AED1296}"/>
              </a:ext>
            </a:extLst>
          </p:cNvPr>
          <p:cNvSpPr/>
          <p:nvPr/>
        </p:nvSpPr>
        <p:spPr>
          <a:xfrm>
            <a:off x="6053880" y="2967362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5ACEFE-E4B2-4A61-9D9D-0270ACCAC8CD}"/>
              </a:ext>
            </a:extLst>
          </p:cNvPr>
          <p:cNvSpPr/>
          <p:nvPr/>
        </p:nvSpPr>
        <p:spPr>
          <a:xfrm>
            <a:off x="7294682" y="2967361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77A07D-C2AD-445E-B153-BAD50EA6AED4}"/>
              </a:ext>
            </a:extLst>
          </p:cNvPr>
          <p:cNvSpPr/>
          <p:nvPr/>
        </p:nvSpPr>
        <p:spPr>
          <a:xfrm>
            <a:off x="6948454" y="296736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6C5F16-CDA1-481A-B2ED-BF1002C62E83}"/>
              </a:ext>
            </a:extLst>
          </p:cNvPr>
          <p:cNvSpPr/>
          <p:nvPr/>
        </p:nvSpPr>
        <p:spPr>
          <a:xfrm>
            <a:off x="8217960" y="296736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NULL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904DD8-16E6-4CF4-B9A0-4C71A8185A31}"/>
              </a:ext>
            </a:extLst>
          </p:cNvPr>
          <p:cNvSpPr/>
          <p:nvPr/>
        </p:nvSpPr>
        <p:spPr>
          <a:xfrm>
            <a:off x="941328" y="2885442"/>
            <a:ext cx="1247906" cy="35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A57E67D-034F-400E-BFD1-14D9C482824B}"/>
              </a:ext>
            </a:extLst>
          </p:cNvPr>
          <p:cNvCxnSpPr/>
          <p:nvPr/>
        </p:nvCxnSpPr>
        <p:spPr>
          <a:xfrm>
            <a:off x="1615736" y="3241042"/>
            <a:ext cx="9232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0B3673-9226-4E1E-BBAF-223643D66D9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54748" y="3198183"/>
            <a:ext cx="629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FE58D8E-58FA-48A0-8BB9-A495853C7E2A}"/>
              </a:ext>
            </a:extLst>
          </p:cNvPr>
          <p:cNvCxnSpPr>
            <a:cxnSpLocks/>
            <a:endCxn id="4" idx="2"/>
          </p:cNvCxnSpPr>
          <p:nvPr/>
        </p:nvCxnSpPr>
        <p:spPr>
          <a:xfrm rot="5400000">
            <a:off x="4152185" y="2623699"/>
            <a:ext cx="12700" cy="161060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4877F8-65AA-4243-8373-1E207F902F9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400108" y="3198182"/>
            <a:ext cx="548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4B5771F-9B29-41ED-B37B-BD516CB2BBEF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>
            <a:off x="6356905" y="2664338"/>
            <a:ext cx="12700" cy="152932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B52A41-19DE-4C97-82BC-1A59E6923DC7}"/>
              </a:ext>
            </a:extLst>
          </p:cNvPr>
          <p:cNvCxnSpPr>
            <a:stCxn id="5" idx="2"/>
          </p:cNvCxnSpPr>
          <p:nvPr/>
        </p:nvCxnSpPr>
        <p:spPr>
          <a:xfrm>
            <a:off x="2712128" y="3429002"/>
            <a:ext cx="592" cy="22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2EDBE51-7CAE-41B9-B223-3BB4589947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76960" y="3025440"/>
              <a:ext cx="3611160" cy="1096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2EDBE51-7CAE-41B9-B223-3BB4589947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7600" y="3016080"/>
                <a:ext cx="3629880" cy="1115280"/>
              </a:xfrm>
              <a:prstGeom prst="rect">
                <a:avLst/>
              </a:prstGeom>
            </p:spPr>
          </p:pic>
        </mc:Fallback>
      </mc:AlternateContent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3E454A23-8DE7-4245-A93D-752242A9A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73"/>
    </mc:Choice>
    <mc:Fallback xmlns="">
      <p:transition spd="slow" advTm="75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FC40-5E5A-4A19-AC6E-78C4AD83B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C5FAC-5500-4723-978B-22852C45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Struct node{</a:t>
            </a:r>
          </a:p>
          <a:p>
            <a:pPr marL="0" indent="0">
              <a:buNone/>
            </a:pPr>
            <a:r>
              <a:rPr lang="en-IN" dirty="0"/>
              <a:t>int info;</a:t>
            </a:r>
          </a:p>
          <a:p>
            <a:pPr marL="0" indent="0">
              <a:buNone/>
            </a:pPr>
            <a:r>
              <a:rPr lang="en-IN" dirty="0"/>
              <a:t>struct node *left;</a:t>
            </a:r>
          </a:p>
          <a:p>
            <a:pPr marL="0" indent="0">
              <a:buNone/>
            </a:pPr>
            <a:r>
              <a:rPr lang="en-IN" dirty="0"/>
              <a:t>struct node * right;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5194FB-2638-47C6-9004-0429ED2073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2160" y="2642760"/>
              <a:ext cx="3211920" cy="135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5194FB-2638-47C6-9004-0429ED207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800" y="2633400"/>
                <a:ext cx="3230640" cy="1370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0E39976-28B9-4D82-84D1-3D6F29830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6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82"/>
    </mc:Choice>
    <mc:Fallback xmlns="">
      <p:transition spd="slow" advTm="42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D778-F119-422B-887F-6715A2F9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Insertion in doubly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D0A5D9-9350-4FCD-8694-B386FB950366}"/>
              </a:ext>
            </a:extLst>
          </p:cNvPr>
          <p:cNvSpPr/>
          <p:nvPr/>
        </p:nvSpPr>
        <p:spPr>
          <a:xfrm>
            <a:off x="2878762" y="4206886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62B6C-BE15-44A7-9E30-AB399C2A072C}"/>
              </a:ext>
            </a:extLst>
          </p:cNvPr>
          <p:cNvSpPr/>
          <p:nvPr/>
        </p:nvSpPr>
        <p:spPr>
          <a:xfrm>
            <a:off x="2540887" y="4206886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650EC-C619-4C7D-9321-331071B812D6}"/>
              </a:ext>
            </a:extLst>
          </p:cNvPr>
          <p:cNvSpPr/>
          <p:nvPr/>
        </p:nvSpPr>
        <p:spPr>
          <a:xfrm>
            <a:off x="3802040" y="4206886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25EC3-9331-4147-8D66-77737678F578}"/>
              </a:ext>
            </a:extLst>
          </p:cNvPr>
          <p:cNvSpPr/>
          <p:nvPr/>
        </p:nvSpPr>
        <p:spPr>
          <a:xfrm>
            <a:off x="5123034" y="4206885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0BA54-8740-4F69-B5CA-7AA6510ABEDE}"/>
              </a:ext>
            </a:extLst>
          </p:cNvPr>
          <p:cNvSpPr/>
          <p:nvPr/>
        </p:nvSpPr>
        <p:spPr>
          <a:xfrm>
            <a:off x="4776806" y="4206885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2AF6A-7DAE-4B77-92CC-355182988D6F}"/>
              </a:ext>
            </a:extLst>
          </p:cNvPr>
          <p:cNvSpPr/>
          <p:nvPr/>
        </p:nvSpPr>
        <p:spPr>
          <a:xfrm>
            <a:off x="6046312" y="4206885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08423-EB46-4FF6-B271-ECE0606F1303}"/>
              </a:ext>
            </a:extLst>
          </p:cNvPr>
          <p:cNvSpPr/>
          <p:nvPr/>
        </p:nvSpPr>
        <p:spPr>
          <a:xfrm>
            <a:off x="7294682" y="4206881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6184CE-589C-45E2-A66B-C5644A4BEB27}"/>
              </a:ext>
            </a:extLst>
          </p:cNvPr>
          <p:cNvSpPr/>
          <p:nvPr/>
        </p:nvSpPr>
        <p:spPr>
          <a:xfrm>
            <a:off x="6948454" y="4208159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A1CC1D-8984-44D5-AE35-9C0CDC185253}"/>
              </a:ext>
            </a:extLst>
          </p:cNvPr>
          <p:cNvSpPr/>
          <p:nvPr/>
        </p:nvSpPr>
        <p:spPr>
          <a:xfrm>
            <a:off x="8217960" y="420688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NULL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DEF8C6-1F1A-47B8-865B-4B252DD220F7}"/>
              </a:ext>
            </a:extLst>
          </p:cNvPr>
          <p:cNvSpPr/>
          <p:nvPr/>
        </p:nvSpPr>
        <p:spPr>
          <a:xfrm>
            <a:off x="943201" y="4124965"/>
            <a:ext cx="1247906" cy="35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3708954-A429-4501-AF93-F0C793D0EE86}"/>
              </a:ext>
            </a:extLst>
          </p:cNvPr>
          <p:cNvCxnSpPr/>
          <p:nvPr/>
        </p:nvCxnSpPr>
        <p:spPr>
          <a:xfrm>
            <a:off x="1617609" y="4480565"/>
            <a:ext cx="9232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08AF5F-CC7B-43F9-9263-E3F6C54C811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8268" y="4437706"/>
            <a:ext cx="629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08F100-018E-4790-B32D-6EEBFD310E5D}"/>
              </a:ext>
            </a:extLst>
          </p:cNvPr>
          <p:cNvCxnSpPr>
            <a:cxnSpLocks/>
            <a:endCxn id="4" idx="2"/>
          </p:cNvCxnSpPr>
          <p:nvPr/>
        </p:nvCxnSpPr>
        <p:spPr>
          <a:xfrm rot="5400000">
            <a:off x="4145705" y="3863222"/>
            <a:ext cx="12700" cy="161060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47DB55-6890-493D-8ADB-DA11AF45ED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92540" y="4437705"/>
            <a:ext cx="548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857B28C-36CF-4F0E-8A31-2DFFABD1BB5A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>
            <a:off x="6349337" y="3903861"/>
            <a:ext cx="12700" cy="152932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F95D6-8D62-4DF8-8873-5383F1BBF2B9}"/>
              </a:ext>
            </a:extLst>
          </p:cNvPr>
          <p:cNvSpPr/>
          <p:nvPr/>
        </p:nvSpPr>
        <p:spPr>
          <a:xfrm>
            <a:off x="5455722" y="2042801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CA56D-CF46-45CC-9737-621F610D4B36}"/>
              </a:ext>
            </a:extLst>
          </p:cNvPr>
          <p:cNvSpPr/>
          <p:nvPr/>
        </p:nvSpPr>
        <p:spPr>
          <a:xfrm>
            <a:off x="5109494" y="204280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B06A0-6FC9-4899-B7FA-5874A5790D1D}"/>
              </a:ext>
            </a:extLst>
          </p:cNvPr>
          <p:cNvSpPr/>
          <p:nvPr/>
        </p:nvSpPr>
        <p:spPr>
          <a:xfrm>
            <a:off x="6379000" y="204280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NULL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DEF655-2C04-4C71-B4FF-9D3F4633E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766" y="1958658"/>
            <a:ext cx="1266500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N" sz="1600" dirty="0"/>
              <a:t>temp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C7C2AF-F66E-49EB-9BCA-B7CEDCE1F67F}"/>
              </a:ext>
            </a:extLst>
          </p:cNvPr>
          <p:cNvCxnSpPr>
            <a:stCxn id="23" idx="6"/>
            <a:endCxn id="21" idx="1"/>
          </p:cNvCxnSpPr>
          <p:nvPr/>
        </p:nvCxnSpPr>
        <p:spPr>
          <a:xfrm>
            <a:off x="4763266" y="2189478"/>
            <a:ext cx="346228" cy="8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7F8EC63-474C-4809-A75C-8D1DC9D1C2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72400" y="1232280"/>
              <a:ext cx="2175480" cy="926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7F8EC63-474C-4809-A75C-8D1DC9D1C2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3040" y="1222920"/>
                <a:ext cx="2194200" cy="94536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BCD089F8-20CD-46BC-819E-1E44C2D41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52"/>
    </mc:Choice>
    <mc:Fallback xmlns="">
      <p:transition spd="slow" advTm="4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651BC-48CE-47FC-9768-35B4AAC4A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052" y="769300"/>
            <a:ext cx="5157787" cy="823912"/>
          </a:xfrm>
        </p:spPr>
        <p:txBody>
          <a:bodyPr/>
          <a:lstStyle/>
          <a:p>
            <a:r>
              <a:rPr lang="en-IN" dirty="0"/>
              <a:t>IN THE 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24D80-666B-4804-BAB7-785F5DE91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052" y="1556551"/>
            <a:ext cx="5157787" cy="251936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q=start</a:t>
            </a:r>
          </a:p>
          <a:p>
            <a:r>
              <a:rPr lang="en-IN" dirty="0"/>
              <a:t>While(q-&gt;right!=NULL)</a:t>
            </a:r>
          </a:p>
          <a:p>
            <a:r>
              <a:rPr lang="en-IN" dirty="0"/>
              <a:t>q=q-&gt;right</a:t>
            </a:r>
          </a:p>
          <a:p>
            <a:r>
              <a:rPr lang="en-IN" dirty="0"/>
              <a:t>q</a:t>
            </a:r>
            <a:r>
              <a:rPr lang="en-IN"/>
              <a:t>-&gt;</a:t>
            </a:r>
            <a:r>
              <a:rPr lang="en-IN" dirty="0"/>
              <a:t>right=temp</a:t>
            </a:r>
          </a:p>
          <a:p>
            <a:r>
              <a:rPr lang="en-IN" dirty="0"/>
              <a:t>Temp-&gt;left=q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6ACDE8-6AFE-40A9-8112-D0227F0E8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97886"/>
            <a:ext cx="5183188" cy="823912"/>
          </a:xfrm>
        </p:spPr>
        <p:txBody>
          <a:bodyPr/>
          <a:lstStyle/>
          <a:p>
            <a:r>
              <a:rPr lang="en-IN" dirty="0"/>
              <a:t>IN THE BEGINNING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9B735D-D8D8-49A2-A853-A9230E6BD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448435"/>
            <a:ext cx="5183188" cy="251935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Temp-&gt;right=start</a:t>
            </a:r>
          </a:p>
          <a:p>
            <a:r>
              <a:rPr lang="en-IN" dirty="0"/>
              <a:t>Start-&gt;left=temp;</a:t>
            </a:r>
          </a:p>
          <a:p>
            <a:r>
              <a:rPr lang="en-IN" dirty="0"/>
              <a:t>Start=temp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60FFE-1575-48A7-BF57-AB4E8F7B5263}"/>
              </a:ext>
            </a:extLst>
          </p:cNvPr>
          <p:cNvSpPr/>
          <p:nvPr/>
        </p:nvSpPr>
        <p:spPr>
          <a:xfrm>
            <a:off x="2371578" y="4063365"/>
            <a:ext cx="92327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D391E5-4FF9-4EC7-A9BD-5C63BFB3E25B}"/>
              </a:ext>
            </a:extLst>
          </p:cNvPr>
          <p:cNvSpPr/>
          <p:nvPr/>
        </p:nvSpPr>
        <p:spPr>
          <a:xfrm>
            <a:off x="2033703" y="4063365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1918CC-7C7E-498A-942A-B5215B1EED39}"/>
              </a:ext>
            </a:extLst>
          </p:cNvPr>
          <p:cNvSpPr/>
          <p:nvPr/>
        </p:nvSpPr>
        <p:spPr>
          <a:xfrm>
            <a:off x="3297350" y="4063365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700E0-AFD0-4737-BCDC-9080B7CD3708}"/>
              </a:ext>
            </a:extLst>
          </p:cNvPr>
          <p:cNvSpPr/>
          <p:nvPr/>
        </p:nvSpPr>
        <p:spPr>
          <a:xfrm>
            <a:off x="4625194" y="4063367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70715-411C-4448-8947-48F46B88E8EC}"/>
              </a:ext>
            </a:extLst>
          </p:cNvPr>
          <p:cNvSpPr/>
          <p:nvPr/>
        </p:nvSpPr>
        <p:spPr>
          <a:xfrm>
            <a:off x="4272116" y="4063363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BB21C-0421-44FB-87DC-F17FDDD9A854}"/>
              </a:ext>
            </a:extLst>
          </p:cNvPr>
          <p:cNvSpPr/>
          <p:nvPr/>
        </p:nvSpPr>
        <p:spPr>
          <a:xfrm>
            <a:off x="5548472" y="4063367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F50947-5D04-4A39-ACC2-82B6CCB9AD20}"/>
              </a:ext>
            </a:extLst>
          </p:cNvPr>
          <p:cNvSpPr/>
          <p:nvPr/>
        </p:nvSpPr>
        <p:spPr>
          <a:xfrm>
            <a:off x="6796842" y="4064641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FC6D6-399E-4681-A573-12A9A509A5BB}"/>
              </a:ext>
            </a:extLst>
          </p:cNvPr>
          <p:cNvSpPr/>
          <p:nvPr/>
        </p:nvSpPr>
        <p:spPr>
          <a:xfrm>
            <a:off x="6450614" y="406464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3BA5AE-CD7D-4639-9B7B-29B6F4819B1C}"/>
              </a:ext>
            </a:extLst>
          </p:cNvPr>
          <p:cNvSpPr/>
          <p:nvPr/>
        </p:nvSpPr>
        <p:spPr>
          <a:xfrm>
            <a:off x="7720120" y="406464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NULL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FE458-0D3F-4D3B-B071-0A8DD070E05D}"/>
              </a:ext>
            </a:extLst>
          </p:cNvPr>
          <p:cNvSpPr/>
          <p:nvPr/>
        </p:nvSpPr>
        <p:spPr>
          <a:xfrm>
            <a:off x="436017" y="4002080"/>
            <a:ext cx="1247906" cy="3556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A588D07-8EAA-4198-B140-0052AD59F8B8}"/>
              </a:ext>
            </a:extLst>
          </p:cNvPr>
          <p:cNvCxnSpPr>
            <a:cxnSpLocks/>
          </p:cNvCxnSpPr>
          <p:nvPr/>
        </p:nvCxnSpPr>
        <p:spPr>
          <a:xfrm>
            <a:off x="1110425" y="4357683"/>
            <a:ext cx="9232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30742E-85AF-430B-84E1-A54F6C4362B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43578" y="4294187"/>
            <a:ext cx="6296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E38B458-E59B-4682-A80E-804AEDD4DDB9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 flipV="1">
            <a:off x="2833217" y="4518658"/>
            <a:ext cx="1616958" cy="6349"/>
          </a:xfrm>
          <a:prstGeom prst="bentConnector4">
            <a:avLst>
              <a:gd name="adj1" fmla="val 35725"/>
              <a:gd name="adj2" fmla="val 3700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BF0BD2-B548-440F-BE08-D2203BC3026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894700" y="4294187"/>
            <a:ext cx="548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86E0130-EFA6-45D2-9C1F-80948F637E7B}"/>
              </a:ext>
            </a:extLst>
          </p:cNvPr>
          <p:cNvCxnSpPr>
            <a:cxnSpLocks/>
            <a:endCxn id="12" idx="2"/>
          </p:cNvCxnSpPr>
          <p:nvPr/>
        </p:nvCxnSpPr>
        <p:spPr>
          <a:xfrm rot="5400000">
            <a:off x="5851497" y="3760343"/>
            <a:ext cx="12700" cy="152932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B1A9D-CB06-4D60-9D6A-2147BAEBCFE8}"/>
              </a:ext>
            </a:extLst>
          </p:cNvPr>
          <p:cNvSpPr/>
          <p:nvPr/>
        </p:nvSpPr>
        <p:spPr>
          <a:xfrm>
            <a:off x="5506522" y="264801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EC4A2A-BC58-4D18-92FB-DD400CC7B46C}"/>
              </a:ext>
            </a:extLst>
          </p:cNvPr>
          <p:cNvSpPr/>
          <p:nvPr/>
        </p:nvSpPr>
        <p:spPr>
          <a:xfrm>
            <a:off x="5160294" y="26480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141F9D-BF41-4D4D-89CB-7EDB19C478FB}"/>
              </a:ext>
            </a:extLst>
          </p:cNvPr>
          <p:cNvSpPr/>
          <p:nvPr/>
        </p:nvSpPr>
        <p:spPr>
          <a:xfrm>
            <a:off x="6429800" y="26480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NULL</a:t>
            </a:r>
          </a:p>
        </p:txBody>
      </p:sp>
      <p:sp>
        <p:nvSpPr>
          <p:cNvPr id="27" name="Content Placeholder 22">
            <a:extLst>
              <a:ext uri="{FF2B5EF4-FFF2-40B4-BE49-F238E27FC236}">
                <a16:creationId xmlns:a16="http://schemas.microsoft.com/office/drawing/2014/main" id="{EA504CDA-E254-4E34-ABE6-2F5C6D6A8A9E}"/>
              </a:ext>
            </a:extLst>
          </p:cNvPr>
          <p:cNvSpPr txBox="1">
            <a:spLocks/>
          </p:cNvSpPr>
          <p:nvPr/>
        </p:nvSpPr>
        <p:spPr>
          <a:xfrm>
            <a:off x="3547566" y="180658"/>
            <a:ext cx="1266500" cy="4616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temp</a:t>
            </a:r>
            <a:endParaRPr lang="en-IN" sz="16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31103-31B6-42E8-8B3B-E1BCDA89FF74}"/>
              </a:ext>
            </a:extLst>
          </p:cNvPr>
          <p:cNvCxnSpPr>
            <a:stCxn id="27" idx="6"/>
            <a:endCxn id="25" idx="1"/>
          </p:cNvCxnSpPr>
          <p:nvPr/>
        </p:nvCxnSpPr>
        <p:spPr>
          <a:xfrm>
            <a:off x="4814066" y="411478"/>
            <a:ext cx="346228" cy="8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D45BF11-4F85-4629-8BBC-38E7C75D4D53}"/>
              </a:ext>
            </a:extLst>
          </p:cNvPr>
          <p:cNvSpPr/>
          <p:nvPr/>
        </p:nvSpPr>
        <p:spPr>
          <a:xfrm>
            <a:off x="4017498" y="5922645"/>
            <a:ext cx="92327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865F6E-9CA1-41ED-804D-6943DB114198}"/>
              </a:ext>
            </a:extLst>
          </p:cNvPr>
          <p:cNvSpPr/>
          <p:nvPr/>
        </p:nvSpPr>
        <p:spPr>
          <a:xfrm>
            <a:off x="3679623" y="5922645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0CC599-5282-4438-97E6-F5B51F994FD2}"/>
              </a:ext>
            </a:extLst>
          </p:cNvPr>
          <p:cNvSpPr/>
          <p:nvPr/>
        </p:nvSpPr>
        <p:spPr>
          <a:xfrm>
            <a:off x="4943270" y="5922645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60763E-8DBB-4140-9A77-7AC6BB3F8636}"/>
              </a:ext>
            </a:extLst>
          </p:cNvPr>
          <p:cNvSpPr/>
          <p:nvPr/>
        </p:nvSpPr>
        <p:spPr>
          <a:xfrm>
            <a:off x="6271114" y="5922647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197D16-058E-420F-A18E-2817B3857B46}"/>
              </a:ext>
            </a:extLst>
          </p:cNvPr>
          <p:cNvSpPr/>
          <p:nvPr/>
        </p:nvSpPr>
        <p:spPr>
          <a:xfrm>
            <a:off x="5918036" y="5922643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175B3B-2E63-4E34-B3B4-DE629B50E8D6}"/>
              </a:ext>
            </a:extLst>
          </p:cNvPr>
          <p:cNvSpPr/>
          <p:nvPr/>
        </p:nvSpPr>
        <p:spPr>
          <a:xfrm>
            <a:off x="7194392" y="5922647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C39F98-0D52-414B-9693-83C03F77653B}"/>
              </a:ext>
            </a:extLst>
          </p:cNvPr>
          <p:cNvSpPr/>
          <p:nvPr/>
        </p:nvSpPr>
        <p:spPr>
          <a:xfrm>
            <a:off x="8442762" y="5923921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9E8849-8FEE-4BD5-B391-EE0B71437DF4}"/>
              </a:ext>
            </a:extLst>
          </p:cNvPr>
          <p:cNvSpPr/>
          <p:nvPr/>
        </p:nvSpPr>
        <p:spPr>
          <a:xfrm>
            <a:off x="8096534" y="592392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CF19F5-4C9D-4572-A5C3-0AC117D2F902}"/>
              </a:ext>
            </a:extLst>
          </p:cNvPr>
          <p:cNvSpPr/>
          <p:nvPr/>
        </p:nvSpPr>
        <p:spPr>
          <a:xfrm>
            <a:off x="9366040" y="592392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NULL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6E286A-594B-49D5-8423-EB3F34912CA4}"/>
              </a:ext>
            </a:extLst>
          </p:cNvPr>
          <p:cNvSpPr/>
          <p:nvPr/>
        </p:nvSpPr>
        <p:spPr>
          <a:xfrm>
            <a:off x="2081937" y="5861360"/>
            <a:ext cx="1247906" cy="3556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BF9DF53-2F14-4CAC-807E-3269FA8FC0AA}"/>
              </a:ext>
            </a:extLst>
          </p:cNvPr>
          <p:cNvCxnSpPr>
            <a:cxnSpLocks/>
          </p:cNvCxnSpPr>
          <p:nvPr/>
        </p:nvCxnSpPr>
        <p:spPr>
          <a:xfrm>
            <a:off x="2756345" y="6216963"/>
            <a:ext cx="9232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944497-7FB8-475B-8760-4CC3D7D42233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289498" y="6153467"/>
            <a:ext cx="6296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B6984DF-2765-44E6-9FD5-D7936B4DB637}"/>
              </a:ext>
            </a:extLst>
          </p:cNvPr>
          <p:cNvCxnSpPr>
            <a:cxnSpLocks/>
            <a:endCxn id="30" idx="2"/>
          </p:cNvCxnSpPr>
          <p:nvPr/>
        </p:nvCxnSpPr>
        <p:spPr>
          <a:xfrm rot="10800000" flipV="1">
            <a:off x="4479137" y="6377938"/>
            <a:ext cx="1616958" cy="6349"/>
          </a:xfrm>
          <a:prstGeom prst="bentConnector4">
            <a:avLst>
              <a:gd name="adj1" fmla="val 35725"/>
              <a:gd name="adj2" fmla="val 3700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BA1A96-C464-42F5-98E9-933DA4A03AF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540620" y="6153467"/>
            <a:ext cx="548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67F5B53-B5F7-496C-A1B3-2CE5F8217E23}"/>
              </a:ext>
            </a:extLst>
          </p:cNvPr>
          <p:cNvCxnSpPr>
            <a:cxnSpLocks/>
            <a:endCxn id="33" idx="2"/>
          </p:cNvCxnSpPr>
          <p:nvPr/>
        </p:nvCxnSpPr>
        <p:spPr>
          <a:xfrm rot="5400000">
            <a:off x="7497417" y="5619623"/>
            <a:ext cx="12700" cy="152932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EAE8678-4938-4904-972C-A20F3980F7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6360" y="747720"/>
              <a:ext cx="10008720" cy="5634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EAE8678-4938-4904-972C-A20F3980F7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00" y="738360"/>
                <a:ext cx="10027440" cy="5653440"/>
              </a:xfrm>
              <a:prstGeom prst="rect">
                <a:avLst/>
              </a:prstGeom>
            </p:spPr>
          </p:pic>
        </mc:Fallback>
      </mc:AlternateContent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3122106A-9718-4EF2-9B82-235C05D83A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1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744"/>
    </mc:Choice>
    <mc:Fallback xmlns="">
      <p:transition spd="slow" advTm="21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A2CF-0FA5-47F2-8075-02383061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9A51F2-1204-42CD-A55A-E2945F718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beginning</a:t>
            </a:r>
          </a:p>
          <a:p>
            <a:r>
              <a:rPr lang="en-IN" dirty="0"/>
              <a:t>From end</a:t>
            </a:r>
          </a:p>
          <a:p>
            <a:r>
              <a:rPr lang="en-IN" dirty="0"/>
              <a:t>From middle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5D99E3F-7251-4BEE-9001-83642CDF3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45"/>
    </mc:Choice>
    <mc:Fallback xmlns="">
      <p:transition spd="slow" advTm="32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651BC-48CE-47FC-9768-35B4AAC4A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052" y="116055"/>
            <a:ext cx="5157787" cy="823912"/>
          </a:xfrm>
        </p:spPr>
        <p:txBody>
          <a:bodyPr/>
          <a:lstStyle/>
          <a:p>
            <a:r>
              <a:rPr lang="en-IN" dirty="0"/>
              <a:t>IN THE 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24D80-666B-4804-BAB7-785F5DE91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799" y="831771"/>
            <a:ext cx="5157787" cy="2519361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q=start</a:t>
            </a:r>
          </a:p>
          <a:p>
            <a:r>
              <a:rPr lang="en-IN" dirty="0"/>
              <a:t>p=start</a:t>
            </a:r>
          </a:p>
          <a:p>
            <a:r>
              <a:rPr lang="en-IN" dirty="0"/>
              <a:t>While(q-&gt;right!=NULL){</a:t>
            </a:r>
          </a:p>
          <a:p>
            <a:r>
              <a:rPr lang="en-IN" dirty="0"/>
              <a:t>p=q</a:t>
            </a:r>
          </a:p>
          <a:p>
            <a:r>
              <a:rPr lang="en-IN" dirty="0"/>
              <a:t>q=q-&gt;right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Free(q)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6ACDE8-6AFE-40A9-8112-D0227F0E8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97886"/>
            <a:ext cx="5183188" cy="823912"/>
          </a:xfrm>
        </p:spPr>
        <p:txBody>
          <a:bodyPr/>
          <a:lstStyle/>
          <a:p>
            <a:r>
              <a:rPr lang="en-IN" dirty="0"/>
              <a:t>IN THE BEGINNING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9B735D-D8D8-49A2-A853-A9230E6BD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448435"/>
            <a:ext cx="5183188" cy="2519359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p=start</a:t>
            </a:r>
          </a:p>
          <a:p>
            <a:r>
              <a:rPr lang="en-IN" dirty="0"/>
              <a:t>Start=start-&gt;right</a:t>
            </a:r>
          </a:p>
          <a:p>
            <a:r>
              <a:rPr lang="en-IN" dirty="0"/>
              <a:t>Free(p)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60FFE-1575-48A7-BF57-AB4E8F7B5263}"/>
              </a:ext>
            </a:extLst>
          </p:cNvPr>
          <p:cNvSpPr/>
          <p:nvPr/>
        </p:nvSpPr>
        <p:spPr>
          <a:xfrm>
            <a:off x="2371578" y="4063365"/>
            <a:ext cx="92327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D391E5-4FF9-4EC7-A9BD-5C63BFB3E25B}"/>
              </a:ext>
            </a:extLst>
          </p:cNvPr>
          <p:cNvSpPr/>
          <p:nvPr/>
        </p:nvSpPr>
        <p:spPr>
          <a:xfrm>
            <a:off x="2033703" y="4063365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1918CC-7C7E-498A-942A-B5215B1EED39}"/>
              </a:ext>
            </a:extLst>
          </p:cNvPr>
          <p:cNvSpPr/>
          <p:nvPr/>
        </p:nvSpPr>
        <p:spPr>
          <a:xfrm>
            <a:off x="3297350" y="4063365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700E0-AFD0-4737-BCDC-9080B7CD3708}"/>
              </a:ext>
            </a:extLst>
          </p:cNvPr>
          <p:cNvSpPr/>
          <p:nvPr/>
        </p:nvSpPr>
        <p:spPr>
          <a:xfrm>
            <a:off x="4625194" y="4063367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70715-411C-4448-8947-48F46B88E8EC}"/>
              </a:ext>
            </a:extLst>
          </p:cNvPr>
          <p:cNvSpPr/>
          <p:nvPr/>
        </p:nvSpPr>
        <p:spPr>
          <a:xfrm>
            <a:off x="4272116" y="4063363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BB21C-0421-44FB-87DC-F17FDDD9A854}"/>
              </a:ext>
            </a:extLst>
          </p:cNvPr>
          <p:cNvSpPr/>
          <p:nvPr/>
        </p:nvSpPr>
        <p:spPr>
          <a:xfrm>
            <a:off x="5548472" y="4063367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F50947-5D04-4A39-ACC2-82B6CCB9AD20}"/>
              </a:ext>
            </a:extLst>
          </p:cNvPr>
          <p:cNvSpPr/>
          <p:nvPr/>
        </p:nvSpPr>
        <p:spPr>
          <a:xfrm>
            <a:off x="6796842" y="4064641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FC6D6-399E-4681-A573-12A9A509A5BB}"/>
              </a:ext>
            </a:extLst>
          </p:cNvPr>
          <p:cNvSpPr/>
          <p:nvPr/>
        </p:nvSpPr>
        <p:spPr>
          <a:xfrm>
            <a:off x="6450614" y="406464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3BA5AE-CD7D-4639-9B7B-29B6F4819B1C}"/>
              </a:ext>
            </a:extLst>
          </p:cNvPr>
          <p:cNvSpPr/>
          <p:nvPr/>
        </p:nvSpPr>
        <p:spPr>
          <a:xfrm>
            <a:off x="7720120" y="406464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NULL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FE458-0D3F-4D3B-B071-0A8DD070E05D}"/>
              </a:ext>
            </a:extLst>
          </p:cNvPr>
          <p:cNvSpPr/>
          <p:nvPr/>
        </p:nvSpPr>
        <p:spPr>
          <a:xfrm>
            <a:off x="436017" y="4002080"/>
            <a:ext cx="1247906" cy="3556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A588D07-8EAA-4198-B140-0052AD59F8B8}"/>
              </a:ext>
            </a:extLst>
          </p:cNvPr>
          <p:cNvCxnSpPr>
            <a:cxnSpLocks/>
          </p:cNvCxnSpPr>
          <p:nvPr/>
        </p:nvCxnSpPr>
        <p:spPr>
          <a:xfrm>
            <a:off x="1110425" y="4357683"/>
            <a:ext cx="9232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30742E-85AF-430B-84E1-A54F6C4362B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43578" y="4294187"/>
            <a:ext cx="6296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E38B458-E59B-4682-A80E-804AEDD4DDB9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 flipV="1">
            <a:off x="2833217" y="4518658"/>
            <a:ext cx="1616958" cy="6349"/>
          </a:xfrm>
          <a:prstGeom prst="bentConnector4">
            <a:avLst>
              <a:gd name="adj1" fmla="val 35725"/>
              <a:gd name="adj2" fmla="val 3700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BF0BD2-B548-440F-BE08-D2203BC3026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894700" y="4294187"/>
            <a:ext cx="548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86E0130-EFA6-45D2-9C1F-80948F637E7B}"/>
              </a:ext>
            </a:extLst>
          </p:cNvPr>
          <p:cNvCxnSpPr>
            <a:cxnSpLocks/>
            <a:endCxn id="12" idx="2"/>
          </p:cNvCxnSpPr>
          <p:nvPr/>
        </p:nvCxnSpPr>
        <p:spPr>
          <a:xfrm rot="5400000">
            <a:off x="5851497" y="3760343"/>
            <a:ext cx="12700" cy="152932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D45BF11-4F85-4629-8BBC-38E7C75D4D53}"/>
              </a:ext>
            </a:extLst>
          </p:cNvPr>
          <p:cNvSpPr/>
          <p:nvPr/>
        </p:nvSpPr>
        <p:spPr>
          <a:xfrm>
            <a:off x="4017498" y="5922645"/>
            <a:ext cx="92327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865F6E-9CA1-41ED-804D-6943DB114198}"/>
              </a:ext>
            </a:extLst>
          </p:cNvPr>
          <p:cNvSpPr/>
          <p:nvPr/>
        </p:nvSpPr>
        <p:spPr>
          <a:xfrm>
            <a:off x="3679623" y="5922645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0CC599-5282-4438-97E6-F5B51F994FD2}"/>
              </a:ext>
            </a:extLst>
          </p:cNvPr>
          <p:cNvSpPr/>
          <p:nvPr/>
        </p:nvSpPr>
        <p:spPr>
          <a:xfrm>
            <a:off x="4943270" y="5922645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60763E-8DBB-4140-9A77-7AC6BB3F8636}"/>
              </a:ext>
            </a:extLst>
          </p:cNvPr>
          <p:cNvSpPr/>
          <p:nvPr/>
        </p:nvSpPr>
        <p:spPr>
          <a:xfrm>
            <a:off x="6271114" y="5922647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197D16-058E-420F-A18E-2817B3857B46}"/>
              </a:ext>
            </a:extLst>
          </p:cNvPr>
          <p:cNvSpPr/>
          <p:nvPr/>
        </p:nvSpPr>
        <p:spPr>
          <a:xfrm>
            <a:off x="5918036" y="5922643"/>
            <a:ext cx="346228" cy="461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175B3B-2E63-4E34-B3B4-DE629B50E8D6}"/>
              </a:ext>
            </a:extLst>
          </p:cNvPr>
          <p:cNvSpPr/>
          <p:nvPr/>
        </p:nvSpPr>
        <p:spPr>
          <a:xfrm>
            <a:off x="7194392" y="5922647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Right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C39F98-0D52-414B-9693-83C03F77653B}"/>
              </a:ext>
            </a:extLst>
          </p:cNvPr>
          <p:cNvSpPr/>
          <p:nvPr/>
        </p:nvSpPr>
        <p:spPr>
          <a:xfrm>
            <a:off x="8442762" y="5923921"/>
            <a:ext cx="92327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Info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9E8849-8FEE-4BD5-B391-EE0B71437DF4}"/>
              </a:ext>
            </a:extLst>
          </p:cNvPr>
          <p:cNvSpPr/>
          <p:nvPr/>
        </p:nvSpPr>
        <p:spPr>
          <a:xfrm>
            <a:off x="8096534" y="592392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Left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CF19F5-4C9D-4572-A5C3-0AC117D2F902}"/>
              </a:ext>
            </a:extLst>
          </p:cNvPr>
          <p:cNvSpPr/>
          <p:nvPr/>
        </p:nvSpPr>
        <p:spPr>
          <a:xfrm>
            <a:off x="9366040" y="5923921"/>
            <a:ext cx="346228" cy="461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NULL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6E286A-594B-49D5-8423-EB3F34912CA4}"/>
              </a:ext>
            </a:extLst>
          </p:cNvPr>
          <p:cNvSpPr/>
          <p:nvPr/>
        </p:nvSpPr>
        <p:spPr>
          <a:xfrm>
            <a:off x="2081937" y="5861360"/>
            <a:ext cx="1247906" cy="3556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BF9DF53-2F14-4CAC-807E-3269FA8FC0AA}"/>
              </a:ext>
            </a:extLst>
          </p:cNvPr>
          <p:cNvCxnSpPr>
            <a:cxnSpLocks/>
          </p:cNvCxnSpPr>
          <p:nvPr/>
        </p:nvCxnSpPr>
        <p:spPr>
          <a:xfrm>
            <a:off x="2756345" y="6216963"/>
            <a:ext cx="9232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944497-7FB8-475B-8760-4CC3D7D42233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5289498" y="6153467"/>
            <a:ext cx="6296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B6984DF-2765-44E6-9FD5-D7936B4DB637}"/>
              </a:ext>
            </a:extLst>
          </p:cNvPr>
          <p:cNvCxnSpPr>
            <a:cxnSpLocks/>
            <a:endCxn id="30" idx="2"/>
          </p:cNvCxnSpPr>
          <p:nvPr/>
        </p:nvCxnSpPr>
        <p:spPr>
          <a:xfrm rot="10800000" flipV="1">
            <a:off x="4479137" y="6377938"/>
            <a:ext cx="1616958" cy="6349"/>
          </a:xfrm>
          <a:prstGeom prst="bentConnector4">
            <a:avLst>
              <a:gd name="adj1" fmla="val 35725"/>
              <a:gd name="adj2" fmla="val 37005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BA1A96-C464-42F5-98E9-933DA4A03AF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540620" y="6153467"/>
            <a:ext cx="548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67F5B53-B5F7-496C-A1B3-2CE5F8217E23}"/>
              </a:ext>
            </a:extLst>
          </p:cNvPr>
          <p:cNvCxnSpPr>
            <a:cxnSpLocks/>
            <a:endCxn id="33" idx="2"/>
          </p:cNvCxnSpPr>
          <p:nvPr/>
        </p:nvCxnSpPr>
        <p:spPr>
          <a:xfrm rot="5400000">
            <a:off x="7497417" y="5619623"/>
            <a:ext cx="12700" cy="152932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506CA1-3406-4FE4-A3A8-D75C626E9A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4480" y="1487160"/>
              <a:ext cx="8300880" cy="5252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506CA1-3406-4FE4-A3A8-D75C626E9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120" y="1477800"/>
                <a:ext cx="8319600" cy="527076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36205DA4-BAEF-4174-A831-E57A60DF7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56"/>
    </mc:Choice>
    <mc:Fallback xmlns="">
      <p:transition spd="slow" advTm="114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191</Words>
  <Application>Microsoft Office PowerPoint</Application>
  <PresentationFormat>Widescreen</PresentationFormat>
  <Paragraphs>101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Doubly Linked List</vt:lpstr>
      <vt:lpstr>PowerPoint Presentation</vt:lpstr>
      <vt:lpstr>PowerPoint Presentation</vt:lpstr>
      <vt:lpstr>Insertion in doubly linked list</vt:lpstr>
      <vt:lpstr>PowerPoint Presentation</vt:lpstr>
      <vt:lpstr>Deletion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Doubly Linked List</dc:title>
  <dc:creator>charu_chandola@yahoo.com</dc:creator>
  <cp:lastModifiedBy>charu_chandola@yahoo.com</cp:lastModifiedBy>
  <cp:revision>9</cp:revision>
  <dcterms:created xsi:type="dcterms:W3CDTF">2020-03-23T05:39:14Z</dcterms:created>
  <dcterms:modified xsi:type="dcterms:W3CDTF">2020-03-23T07:02:11Z</dcterms:modified>
</cp:coreProperties>
</file>